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slides/slide25.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0"/>
  </p:notesMasterIdLst>
  <p:sldIdLst>
    <p:sldId id="256" r:id="rId2"/>
    <p:sldId id="257" r:id="rId3"/>
    <p:sldId id="258" r:id="rId4"/>
    <p:sldId id="259" r:id="rId5"/>
    <p:sldId id="260" r:id="rId6"/>
    <p:sldId id="261" r:id="rId7"/>
    <p:sldId id="262" r:id="rId8"/>
    <p:sldId id="283" r:id="rId9"/>
    <p:sldId id="263" r:id="rId10"/>
    <p:sldId id="264" r:id="rId11"/>
    <p:sldId id="265" r:id="rId12"/>
    <p:sldId id="266" r:id="rId13"/>
    <p:sldId id="267" r:id="rId14"/>
    <p:sldId id="312"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79" r:id="rId29"/>
    <p:sldId id="282"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13" r:id="rId52"/>
    <p:sldId id="306" r:id="rId53"/>
    <p:sldId id="305" r:id="rId54"/>
    <p:sldId id="307" r:id="rId55"/>
    <p:sldId id="308" r:id="rId56"/>
    <p:sldId id="309" r:id="rId57"/>
    <p:sldId id="310" r:id="rId58"/>
    <p:sldId id="311"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theme" Target="theme/theme1.xml"/><Relationship Id="rId60" Type="http://schemas.openxmlformats.org/officeDocument/2006/relationships/notesMaster" Target="notesMasters/notesMaster1.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viewProps" Target="viewProp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presProps" Target="presProps.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tableStyles" Target="tableStyles.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printerSettings" Target="printerSettings/printerSettings1.bin"/><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AB9F11-75D1-F248-923C-56716C683A14}" type="datetimeFigureOut">
              <a:rPr lang="en-US" smtClean="0"/>
              <a:pPr/>
              <a:t>11/28/11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ECB254-D497-B94F-B322-3D30EE8DAD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ECB254-D497-B94F-B322-3D30EE8DADD6}" type="slidenum">
              <a:rPr lang="en-US" smtClean="0"/>
              <a:pPr/>
              <a:t>51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922241-6E7E-CE4A-A040-78BD415E6275}"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922241-6E7E-CE4A-A040-78BD415E6275}"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922241-6E7E-CE4A-A040-78BD415E6275}"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922241-6E7E-CE4A-A040-78BD415E6275}"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922241-6E7E-CE4A-A040-78BD415E6275}"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922241-6E7E-CE4A-A040-78BD415E6275}"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922241-6E7E-CE4A-A040-78BD415E6275}" type="datetimeFigureOut">
              <a:rPr lang="en-US" smtClean="0"/>
              <a:pPr/>
              <a:t>11/28/11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922241-6E7E-CE4A-A040-78BD415E6275}" type="datetimeFigureOut">
              <a:rPr lang="en-US" smtClean="0"/>
              <a:pPr/>
              <a:t>11/28/11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922241-6E7E-CE4A-A040-78BD415E6275}" type="datetimeFigureOut">
              <a:rPr lang="en-US" smtClean="0"/>
              <a:pPr/>
              <a:t>11/28/11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922241-6E7E-CE4A-A040-78BD415E6275}"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922241-6E7E-CE4A-A040-78BD415E6275}"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97784-A653-4B47-B398-C1E57EB7BD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22241-6E7E-CE4A-A040-78BD415E6275}" type="datetimeFigureOut">
              <a:rPr lang="en-US" smtClean="0"/>
              <a:pPr/>
              <a:t>11/28/11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897784-A653-4B47-B398-C1E57EB7BD3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6354891"/>
          </a:xfrm>
        </p:spPr>
        <p:txBody>
          <a:bodyPr/>
          <a:lstStyle/>
          <a:p>
            <a:r>
              <a:rPr lang="en-US" dirty="0" smtClean="0"/>
              <a:t>El </a:t>
            </a:r>
            <a:r>
              <a:rPr lang="en-US" dirty="0" err="1" smtClean="0"/>
              <a:t>Verbo</a:t>
            </a:r>
            <a:r>
              <a:rPr lang="en-US" dirty="0" smtClean="0"/>
              <a:t> </a:t>
            </a:r>
            <a:r>
              <a:rPr lang="en-US" dirty="0" err="1" smtClean="0"/>
              <a:t>Gustar</a:t>
            </a:r>
            <a:r>
              <a:rPr lang="en-US" dirty="0" smtClean="0"/>
              <a:t>, con me, </a:t>
            </a:r>
            <a:r>
              <a:rPr lang="en-US" dirty="0" err="1" smtClean="0"/>
              <a:t>te</a:t>
            </a:r>
            <a:r>
              <a:rPr lang="en-US" dirty="0" smtClean="0"/>
              <a:t>, le, les </a:t>
            </a:r>
            <a:r>
              <a:rPr lang="en-US" dirty="0" err="1" smtClean="0"/>
              <a:t>y</a:t>
            </a:r>
            <a:r>
              <a:rPr lang="en-US" dirty="0" smtClean="0"/>
              <a:t> </a:t>
            </a:r>
            <a:r>
              <a:rPr lang="en-US" dirty="0" err="1" smtClean="0"/>
              <a:t>nos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52163"/>
          </a:xfrm>
        </p:spPr>
        <p:txBody>
          <a:bodyPr>
            <a:normAutofit fontScale="90000"/>
          </a:bodyPr>
          <a:lstStyle/>
          <a:p>
            <a:r>
              <a:rPr lang="en-US" dirty="0" err="1" smtClean="0"/>
              <a:t>Ejemplos</a:t>
            </a:r>
            <a:r>
              <a:rPr lang="en-US" dirty="0" smtClean="0"/>
              <a:t>:</a:t>
            </a:r>
            <a:br>
              <a:rPr lang="en-US" dirty="0" smtClean="0"/>
            </a:br>
            <a:r>
              <a:rPr lang="en-US" dirty="0" smtClean="0"/>
              <a:t>me </a:t>
            </a:r>
            <a:r>
              <a:rPr lang="en-US" dirty="0" err="1" smtClean="0"/>
              <a:t>gustan</a:t>
            </a:r>
            <a:r>
              <a:rPr lang="en-US" dirty="0" smtClean="0"/>
              <a:t> </a:t>
            </a:r>
            <a:r>
              <a:rPr lang="en-US" dirty="0" err="1" smtClean="0"/>
              <a:t>las</a:t>
            </a:r>
            <a:r>
              <a:rPr lang="en-US" dirty="0" smtClean="0"/>
              <a:t> </a:t>
            </a:r>
            <a:r>
              <a:rPr lang="en-US" dirty="0" err="1" smtClean="0"/>
              <a:t>fotos</a:t>
            </a:r>
            <a:r>
              <a:rPr lang="en-US" dirty="0" smtClean="0"/>
              <a:t/>
            </a:r>
            <a:br>
              <a:rPr lang="en-US" dirty="0" smtClean="0"/>
            </a:br>
            <a:r>
              <a:rPr lang="en-US" i="1" dirty="0" smtClean="0"/>
              <a:t>I like the photos</a:t>
            </a:r>
            <a:r>
              <a:rPr lang="en-US" dirty="0" smtClean="0"/>
              <a:t/>
            </a:r>
            <a:br>
              <a:rPr lang="en-US" dirty="0" smtClean="0"/>
            </a:br>
            <a:r>
              <a:rPr lang="en-US" dirty="0" smtClean="0"/>
              <a:t>Te </a:t>
            </a:r>
            <a:r>
              <a:rPr lang="en-US" dirty="0" err="1" smtClean="0"/>
              <a:t>gustan</a:t>
            </a:r>
            <a:r>
              <a:rPr lang="en-US" dirty="0" smtClean="0"/>
              <a:t> </a:t>
            </a:r>
            <a:r>
              <a:rPr lang="en-US" dirty="0" err="1" smtClean="0"/>
              <a:t>las</a:t>
            </a:r>
            <a:r>
              <a:rPr lang="en-US" dirty="0" smtClean="0"/>
              <a:t> </a:t>
            </a:r>
            <a:r>
              <a:rPr lang="en-US" dirty="0" err="1" smtClean="0"/>
              <a:t>fotos</a:t>
            </a:r>
            <a:r>
              <a:rPr lang="en-US" dirty="0" smtClean="0"/>
              <a:t>, </a:t>
            </a:r>
            <a:r>
              <a:rPr lang="en-US" dirty="0" err="1" smtClean="0"/>
              <a:t>si</a:t>
            </a:r>
            <a:r>
              <a:rPr lang="en-US" dirty="0" smtClean="0"/>
              <a:t>?</a:t>
            </a:r>
            <a:br>
              <a:rPr lang="en-US" dirty="0" smtClean="0"/>
            </a:br>
            <a:r>
              <a:rPr lang="en-US" i="1" dirty="0" smtClean="0"/>
              <a:t>You like the photos, right?</a:t>
            </a:r>
            <a:r>
              <a:rPr lang="en-US" dirty="0" smtClean="0"/>
              <a:t/>
            </a:r>
            <a:br>
              <a:rPr lang="en-US" dirty="0" smtClean="0"/>
            </a:br>
            <a:r>
              <a:rPr lang="en-US" dirty="0" err="1" smtClean="0"/>
              <a:t>Nos</a:t>
            </a:r>
            <a:r>
              <a:rPr lang="en-US" dirty="0" smtClean="0"/>
              <a:t> </a:t>
            </a:r>
            <a:r>
              <a:rPr lang="en-US" dirty="0" err="1" smtClean="0"/>
              <a:t>gustan</a:t>
            </a:r>
            <a:r>
              <a:rPr lang="en-US" dirty="0" smtClean="0"/>
              <a:t> </a:t>
            </a:r>
            <a:r>
              <a:rPr lang="en-US" dirty="0" err="1" smtClean="0"/>
              <a:t>las</a:t>
            </a:r>
            <a:r>
              <a:rPr lang="en-US" dirty="0" smtClean="0"/>
              <a:t> </a:t>
            </a:r>
            <a:r>
              <a:rPr lang="en-US" dirty="0" err="1" smtClean="0"/>
              <a:t>fotos</a:t>
            </a:r>
            <a:r>
              <a:rPr lang="en-US" dirty="0" smtClean="0"/>
              <a:t/>
            </a:r>
            <a:br>
              <a:rPr lang="en-US" dirty="0" smtClean="0"/>
            </a:br>
            <a:r>
              <a:rPr lang="en-US" i="1" dirty="0" smtClean="0"/>
              <a:t>We like the photos</a:t>
            </a:r>
            <a:br>
              <a:rPr lang="en-US" i="1" dirty="0" smtClean="0"/>
            </a:br>
            <a:r>
              <a:rPr lang="en-US" dirty="0" smtClean="0"/>
              <a:t>Le </a:t>
            </a:r>
            <a:r>
              <a:rPr lang="en-US" dirty="0" err="1" smtClean="0"/>
              <a:t>Gustan</a:t>
            </a:r>
            <a:r>
              <a:rPr lang="en-US" dirty="0" smtClean="0"/>
              <a:t> los </a:t>
            </a:r>
            <a:r>
              <a:rPr lang="en-US" dirty="0" err="1" smtClean="0"/>
              <a:t>fotos</a:t>
            </a:r>
            <a:r>
              <a:rPr lang="en-US" dirty="0" smtClean="0"/>
              <a:t/>
            </a:r>
            <a:br>
              <a:rPr lang="en-US" dirty="0" smtClean="0"/>
            </a:br>
            <a:r>
              <a:rPr lang="en-US" i="1" dirty="0" smtClean="0"/>
              <a:t>He/She/</a:t>
            </a:r>
            <a:r>
              <a:rPr lang="en-US" i="1" dirty="0" err="1" smtClean="0"/>
              <a:t>Ud</a:t>
            </a:r>
            <a:r>
              <a:rPr lang="en-US" i="1" dirty="0" smtClean="0"/>
              <a:t>. likes the photos</a:t>
            </a:r>
            <a:r>
              <a:rPr lang="en-US" dirty="0" smtClean="0"/>
              <a:t/>
            </a:r>
            <a:br>
              <a:rPr lang="en-US" dirty="0" smtClean="0"/>
            </a:br>
            <a:r>
              <a:rPr lang="en-US" dirty="0" smtClean="0"/>
              <a:t>Les </a:t>
            </a:r>
            <a:r>
              <a:rPr lang="en-US" dirty="0" err="1" smtClean="0"/>
              <a:t>gustan</a:t>
            </a:r>
            <a:r>
              <a:rPr lang="en-US" dirty="0" smtClean="0"/>
              <a:t> los </a:t>
            </a:r>
            <a:r>
              <a:rPr lang="en-US" dirty="0" err="1" smtClean="0"/>
              <a:t>fotos</a:t>
            </a:r>
            <a:r>
              <a:rPr lang="en-US" dirty="0" smtClean="0"/>
              <a:t/>
            </a:r>
            <a:br>
              <a:rPr lang="en-US" dirty="0" smtClean="0"/>
            </a:br>
            <a:r>
              <a:rPr lang="en-US" i="1" dirty="0" smtClean="0"/>
              <a:t>They/</a:t>
            </a:r>
            <a:r>
              <a:rPr lang="en-US" i="1" dirty="0" err="1" smtClean="0"/>
              <a:t>Uds</a:t>
            </a:r>
            <a:r>
              <a:rPr lang="en-US" i="1" dirty="0" smtClean="0"/>
              <a:t>. like the photos</a:t>
            </a:r>
            <a:endParaRPr lang="en-US" i="1"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smtClean="0"/>
              <a:t>So, me, </a:t>
            </a:r>
            <a:r>
              <a:rPr lang="en-US" dirty="0" err="1" smtClean="0"/>
              <a:t>te,le</a:t>
            </a:r>
            <a:r>
              <a:rPr lang="en-US" dirty="0" smtClean="0"/>
              <a:t>, les and </a:t>
            </a:r>
            <a:r>
              <a:rPr lang="en-US" dirty="0" err="1" smtClean="0"/>
              <a:t>nos</a:t>
            </a:r>
            <a:r>
              <a:rPr lang="en-US" dirty="0" smtClean="0"/>
              <a:t> tell you who is doing the liking</a:t>
            </a:r>
            <a:br>
              <a:rPr lang="en-US" dirty="0" smtClean="0"/>
            </a:br>
            <a:r>
              <a:rPr lang="en-US" dirty="0" smtClean="0"/>
              <a:t/>
            </a:r>
            <a:br>
              <a:rPr lang="en-US" dirty="0" smtClean="0"/>
            </a:br>
            <a:r>
              <a:rPr lang="en-US" dirty="0" smtClean="0"/>
              <a:t>The end of </a:t>
            </a:r>
            <a:r>
              <a:rPr lang="en-US" dirty="0" err="1" smtClean="0"/>
              <a:t>gustar</a:t>
            </a:r>
            <a:r>
              <a:rPr lang="en-US" dirty="0" smtClean="0"/>
              <a:t> (</a:t>
            </a:r>
            <a:r>
              <a:rPr lang="en-US" dirty="0" err="1" smtClean="0"/>
              <a:t>gusta</a:t>
            </a:r>
            <a:r>
              <a:rPr lang="en-US" dirty="0" smtClean="0"/>
              <a:t> OR </a:t>
            </a:r>
            <a:r>
              <a:rPr lang="en-US" dirty="0" err="1" smtClean="0"/>
              <a:t>gustan</a:t>
            </a:r>
            <a:r>
              <a:rPr lang="en-US" dirty="0" smtClean="0"/>
              <a:t>) tells you how many things are being liked.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3912"/>
          </a:xfrm>
        </p:spPr>
        <p:txBody>
          <a:bodyPr/>
          <a:lstStyle/>
          <a:p>
            <a:r>
              <a:rPr lang="en-US" dirty="0" err="1" smtClean="0"/>
              <a:t>Me</a:t>
            </a:r>
            <a:r>
              <a:rPr lang="en-US" dirty="0" err="1" smtClean="0">
                <a:latin typeface="Wingdings"/>
                <a:ea typeface="Wingdings"/>
                <a:cs typeface="Wingdings"/>
              </a:rPr>
              <a:t></a:t>
            </a:r>
            <a:r>
              <a:rPr lang="en-US" dirty="0" err="1" smtClean="0"/>
              <a:t>Yo</a:t>
            </a:r>
            <a:r>
              <a:rPr lang="en-US" dirty="0" err="1" smtClean="0">
                <a:latin typeface="Wingdings"/>
                <a:ea typeface="Wingdings"/>
                <a:cs typeface="Wingdings"/>
              </a:rPr>
              <a:t></a:t>
            </a:r>
            <a:r>
              <a:rPr lang="en-US" dirty="0" err="1" smtClean="0"/>
              <a:t>I</a:t>
            </a:r>
            <a:r>
              <a:rPr lang="en-US" dirty="0" smtClean="0"/>
              <a:t> like…</a:t>
            </a:r>
            <a:br>
              <a:rPr lang="en-US" dirty="0" smtClean="0"/>
            </a:br>
            <a:r>
              <a:rPr lang="en-US" dirty="0" err="1" smtClean="0"/>
              <a:t>Te</a:t>
            </a:r>
            <a:r>
              <a:rPr lang="en-US" dirty="0" err="1" smtClean="0">
                <a:latin typeface="Wingdings"/>
                <a:ea typeface="Wingdings"/>
                <a:cs typeface="Wingdings"/>
              </a:rPr>
              <a:t></a:t>
            </a:r>
            <a:r>
              <a:rPr lang="en-US" dirty="0" err="1" smtClean="0"/>
              <a:t>Tú</a:t>
            </a:r>
            <a:r>
              <a:rPr lang="en-US" dirty="0" err="1" smtClean="0">
                <a:latin typeface="Wingdings"/>
                <a:ea typeface="Wingdings"/>
                <a:cs typeface="Wingdings"/>
              </a:rPr>
              <a:t></a:t>
            </a:r>
            <a:r>
              <a:rPr lang="en-US" dirty="0" err="1" smtClean="0"/>
              <a:t>You</a:t>
            </a:r>
            <a:r>
              <a:rPr lang="en-US" dirty="0" smtClean="0"/>
              <a:t> like…</a:t>
            </a:r>
            <a:br>
              <a:rPr lang="en-US" dirty="0" smtClean="0"/>
            </a:br>
            <a:r>
              <a:rPr lang="en-US" dirty="0" err="1" smtClean="0"/>
              <a:t>Nos</a:t>
            </a:r>
            <a:r>
              <a:rPr lang="en-US" dirty="0" err="1" smtClean="0">
                <a:latin typeface="Wingdings"/>
                <a:ea typeface="Wingdings"/>
                <a:cs typeface="Wingdings"/>
              </a:rPr>
              <a:t></a:t>
            </a:r>
            <a:r>
              <a:rPr lang="en-US" dirty="0" err="1" smtClean="0"/>
              <a:t>Nosotros</a:t>
            </a:r>
            <a:r>
              <a:rPr lang="en-US" dirty="0" err="1" smtClean="0">
                <a:latin typeface="Wingdings"/>
                <a:ea typeface="Wingdings"/>
                <a:cs typeface="Wingdings"/>
              </a:rPr>
              <a:t></a:t>
            </a:r>
            <a:r>
              <a:rPr lang="en-US" dirty="0" err="1" smtClean="0"/>
              <a:t>We</a:t>
            </a:r>
            <a:r>
              <a:rPr lang="en-US" dirty="0" smtClean="0"/>
              <a:t> like…</a:t>
            </a:r>
            <a:br>
              <a:rPr lang="en-US" dirty="0" smtClean="0"/>
            </a:br>
            <a:r>
              <a:rPr lang="en-US" dirty="0" err="1" smtClean="0"/>
              <a:t>Le</a:t>
            </a:r>
            <a:r>
              <a:rPr lang="en-US" dirty="0" err="1" smtClean="0">
                <a:latin typeface="Wingdings"/>
                <a:ea typeface="Wingdings"/>
                <a:cs typeface="Wingdings"/>
              </a:rPr>
              <a:t></a:t>
            </a:r>
            <a:r>
              <a:rPr lang="en-US" dirty="0" err="1" smtClean="0"/>
              <a:t>Él/Ella/Ud.</a:t>
            </a:r>
            <a:r>
              <a:rPr lang="en-US" dirty="0" err="1" smtClean="0">
                <a:latin typeface="Wingdings"/>
                <a:ea typeface="Wingdings"/>
                <a:cs typeface="Wingdings"/>
              </a:rPr>
              <a:t></a:t>
            </a:r>
            <a:r>
              <a:rPr lang="en-US" dirty="0" err="1" smtClean="0"/>
              <a:t>He/She/You</a:t>
            </a:r>
            <a:r>
              <a:rPr lang="en-US" dirty="0" smtClean="0"/>
              <a:t> like…</a:t>
            </a:r>
            <a:br>
              <a:rPr lang="en-US" dirty="0" smtClean="0"/>
            </a:br>
            <a:r>
              <a:rPr lang="en-US" dirty="0" err="1" smtClean="0"/>
              <a:t>Les</a:t>
            </a:r>
            <a:r>
              <a:rPr lang="en-US" dirty="0" err="1" smtClean="0">
                <a:latin typeface="Wingdings"/>
                <a:ea typeface="Wingdings"/>
                <a:cs typeface="Wingdings"/>
              </a:rPr>
              <a:t></a:t>
            </a:r>
            <a:r>
              <a:rPr lang="en-US" dirty="0" err="1" smtClean="0"/>
              <a:t>Ellos/Ellas/Uds.</a:t>
            </a:r>
            <a:r>
              <a:rPr lang="en-US" dirty="0" err="1" smtClean="0">
                <a:latin typeface="Wingdings"/>
                <a:ea typeface="Wingdings"/>
                <a:cs typeface="Wingdings"/>
              </a:rPr>
              <a:t></a:t>
            </a:r>
            <a:r>
              <a:rPr lang="en-US" dirty="0" err="1" smtClean="0"/>
              <a:t>They</a:t>
            </a:r>
            <a:r>
              <a:rPr lang="en-US" dirty="0" smtClean="0"/>
              <a:t> (</a:t>
            </a:r>
            <a:r>
              <a:rPr lang="en-US" dirty="0" err="1" smtClean="0"/>
              <a:t>m/f)/Uds</a:t>
            </a:r>
            <a:r>
              <a:rPr lang="en-US" dirty="0" smtClean="0"/>
              <a:t>. like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46464"/>
          </a:xfrm>
        </p:spPr>
        <p:txBody>
          <a:bodyPr>
            <a:normAutofit fontScale="90000"/>
          </a:bodyPr>
          <a:lstStyle/>
          <a:p>
            <a:r>
              <a:rPr lang="en-US" sz="3600" dirty="0" smtClean="0"/>
              <a:t/>
            </a:r>
            <a:br>
              <a:rPr lang="en-US" sz="3600" dirty="0" smtClean="0"/>
            </a:br>
            <a:r>
              <a:rPr lang="en-US" sz="3600" dirty="0" smtClean="0"/>
              <a:t>To say you do NOT like something, put NO in front of me, </a:t>
            </a:r>
            <a:r>
              <a:rPr lang="en-US" sz="3600" dirty="0" err="1" smtClean="0"/>
              <a:t>te</a:t>
            </a:r>
            <a:r>
              <a:rPr lang="en-US" sz="3600" dirty="0" smtClean="0"/>
              <a:t> or </a:t>
            </a:r>
            <a:r>
              <a:rPr lang="en-US" sz="3600" dirty="0" err="1" smtClean="0"/>
              <a:t>nos</a:t>
            </a:r>
            <a:r>
              <a:rPr lang="en-US" sz="3600" dirty="0" smtClean="0"/>
              <a:t/>
            </a:r>
            <a:br>
              <a:rPr lang="en-US" sz="3600" dirty="0" smtClean="0"/>
            </a:br>
            <a:r>
              <a:rPr lang="en-US" sz="3600" dirty="0" err="1" smtClean="0"/>
              <a:t>Ejemplos</a:t>
            </a:r>
            <a:r>
              <a:rPr lang="en-US" sz="3600" dirty="0" smtClean="0"/>
              <a:t>:</a:t>
            </a:r>
            <a:br>
              <a:rPr lang="en-US" sz="3600" dirty="0" smtClean="0"/>
            </a:br>
            <a:r>
              <a:rPr lang="en-US" sz="3600" dirty="0" smtClean="0"/>
              <a:t>No me </a:t>
            </a:r>
            <a:r>
              <a:rPr lang="en-US" sz="3600" dirty="0" err="1" smtClean="0"/>
              <a:t>gusta</a:t>
            </a:r>
            <a:r>
              <a:rPr lang="en-US" sz="3600" dirty="0" smtClean="0"/>
              <a:t> la </a:t>
            </a:r>
            <a:r>
              <a:rPr lang="en-US" sz="3600" dirty="0" err="1" smtClean="0"/>
              <a:t>música</a:t>
            </a:r>
            <a:r>
              <a:rPr lang="en-US" sz="3600" dirty="0" smtClean="0"/>
              <a:t/>
            </a:r>
            <a:br>
              <a:rPr lang="en-US" sz="3600" dirty="0" smtClean="0"/>
            </a:br>
            <a:r>
              <a:rPr lang="en-US" sz="3600" i="1" dirty="0" smtClean="0"/>
              <a:t>I do not like the music</a:t>
            </a:r>
            <a:r>
              <a:rPr lang="en-US" sz="3600" dirty="0" smtClean="0"/>
              <a:t/>
            </a:r>
            <a:br>
              <a:rPr lang="en-US" sz="3600" dirty="0" smtClean="0"/>
            </a:br>
            <a:r>
              <a:rPr lang="en-US" sz="3600" dirty="0" smtClean="0"/>
              <a:t>No </a:t>
            </a:r>
            <a:r>
              <a:rPr lang="en-US" sz="3600" dirty="0" err="1" smtClean="0"/>
              <a:t>te</a:t>
            </a:r>
            <a:r>
              <a:rPr lang="en-US" sz="3600" dirty="0" smtClean="0"/>
              <a:t> </a:t>
            </a:r>
            <a:r>
              <a:rPr lang="en-US" sz="3600" dirty="0" err="1" smtClean="0"/>
              <a:t>gusta</a:t>
            </a:r>
            <a:r>
              <a:rPr lang="en-US" sz="3600" dirty="0" smtClean="0"/>
              <a:t> </a:t>
            </a:r>
            <a:r>
              <a:rPr lang="en-US" sz="3600" dirty="0" err="1" smtClean="0"/>
              <a:t>estar</a:t>
            </a:r>
            <a:r>
              <a:rPr lang="en-US" sz="3600" dirty="0" smtClean="0"/>
              <a:t> en casa</a:t>
            </a:r>
            <a:br>
              <a:rPr lang="en-US" sz="3600" dirty="0" smtClean="0"/>
            </a:br>
            <a:r>
              <a:rPr lang="en-US" sz="3600" i="1" dirty="0" smtClean="0"/>
              <a:t>You do not like to be in the house</a:t>
            </a:r>
            <a:r>
              <a:rPr lang="en-US" sz="3600" dirty="0" smtClean="0"/>
              <a:t/>
            </a:r>
            <a:br>
              <a:rPr lang="en-US" sz="3600" dirty="0" smtClean="0"/>
            </a:br>
            <a:r>
              <a:rPr lang="en-US" sz="3600" dirty="0" smtClean="0"/>
              <a:t>No </a:t>
            </a:r>
            <a:r>
              <a:rPr lang="en-US" sz="3600" dirty="0" err="1" smtClean="0"/>
              <a:t>nos</a:t>
            </a:r>
            <a:r>
              <a:rPr lang="en-US" sz="3600" dirty="0" smtClean="0"/>
              <a:t> </a:t>
            </a:r>
            <a:r>
              <a:rPr lang="en-US" sz="3600" dirty="0" err="1" smtClean="0"/>
              <a:t>gustan</a:t>
            </a:r>
            <a:r>
              <a:rPr lang="en-US" sz="3600" dirty="0" smtClean="0"/>
              <a:t> </a:t>
            </a:r>
            <a:r>
              <a:rPr lang="en-US" sz="3600" dirty="0" err="1" smtClean="0"/>
              <a:t>las</a:t>
            </a:r>
            <a:r>
              <a:rPr lang="en-US" sz="3600" dirty="0" smtClean="0"/>
              <a:t> </a:t>
            </a:r>
            <a:r>
              <a:rPr lang="en-US" sz="3600" dirty="0" err="1" smtClean="0"/>
              <a:t>motos</a:t>
            </a:r>
            <a:r>
              <a:rPr lang="en-US" sz="3600" dirty="0" smtClean="0"/>
              <a:t/>
            </a:r>
            <a:br>
              <a:rPr lang="en-US" sz="3600" dirty="0" smtClean="0"/>
            </a:br>
            <a:r>
              <a:rPr lang="en-US" sz="3600" i="1" dirty="0" smtClean="0"/>
              <a:t>We do not like the motorcycles</a:t>
            </a:r>
            <a:br>
              <a:rPr lang="en-US" sz="3600" i="1" dirty="0" smtClean="0"/>
            </a:br>
            <a:r>
              <a:rPr lang="en-US" sz="3600" b="1" dirty="0" smtClean="0"/>
              <a:t>To remember this, think of me and </a:t>
            </a:r>
            <a:r>
              <a:rPr lang="en-US" sz="3600" b="1" dirty="0" err="1" smtClean="0"/>
              <a:t>gusta</a:t>
            </a:r>
            <a:r>
              <a:rPr lang="en-US" sz="3600" b="1" dirty="0" smtClean="0"/>
              <a:t> as one word/single verb– they are partners that cannot be separated.</a:t>
            </a:r>
            <a:r>
              <a:rPr lang="en-US" sz="3600" dirty="0" smtClean="0"/>
              <a:t/>
            </a:r>
            <a:br>
              <a:rPr lang="en-US" sz="3600" dirty="0" smtClean="0"/>
            </a:br>
            <a:endParaRPr lang="en-US" sz="36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19267"/>
          </a:xfrm>
        </p:spPr>
        <p:txBody>
          <a:bodyPr/>
          <a:lstStyle/>
          <a:p>
            <a:r>
              <a:rPr lang="en-US" dirty="0" err="1" smtClean="0"/>
              <a:t>Ahora</a:t>
            </a:r>
            <a:r>
              <a:rPr lang="en-US" dirty="0" smtClean="0"/>
              <a:t>, </a:t>
            </a:r>
            <a:r>
              <a:rPr lang="en-US" dirty="0" err="1" smtClean="0"/>
              <a:t>miramos</a:t>
            </a:r>
            <a:r>
              <a:rPr lang="en-US" dirty="0" smtClean="0"/>
              <a:t> un video de </a:t>
            </a:r>
            <a:br>
              <a:rPr lang="en-US" dirty="0" smtClean="0"/>
            </a:br>
            <a:r>
              <a:rPr lang="en-US" dirty="0" smtClean="0"/>
              <a:t>Plaza </a:t>
            </a:r>
            <a:r>
              <a:rPr lang="en-US" dirty="0" err="1" smtClean="0"/>
              <a:t>Sésamo</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4" name="Picture 3"/>
          <p:cNvPicPr>
            <a:picLocks noChangeAspect="1"/>
          </p:cNvPicPr>
          <p:nvPr/>
        </p:nvPicPr>
        <p:blipFill>
          <a:blip r:embed="rId2"/>
          <a:stretch>
            <a:fillRect/>
          </a:stretch>
        </p:blipFill>
        <p:spPr>
          <a:xfrm>
            <a:off x="3615957" y="3148247"/>
            <a:ext cx="2590800" cy="31369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5694"/>
          </a:xfrm>
        </p:spPr>
        <p:txBody>
          <a:bodyPr>
            <a:normAutofit/>
          </a:bodyPr>
          <a:lstStyle/>
          <a:p>
            <a:r>
              <a:rPr lang="en-US" sz="5400" dirty="0" smtClean="0">
                <a:latin typeface="Curlz MT"/>
                <a:cs typeface="Curlz MT"/>
              </a:rPr>
              <a:t>¿</a:t>
            </a:r>
            <a:r>
              <a:rPr lang="en-US" sz="5400" dirty="0" err="1" smtClean="0">
                <a:latin typeface="Curlz MT"/>
                <a:cs typeface="Curlz MT"/>
              </a:rPr>
              <a:t>Qué</a:t>
            </a:r>
            <a:r>
              <a:rPr lang="en-US" sz="5400" dirty="0" smtClean="0">
                <a:latin typeface="Curlz MT"/>
                <a:cs typeface="Curlz MT"/>
              </a:rPr>
              <a:t> </a:t>
            </a:r>
            <a:r>
              <a:rPr lang="en-US" sz="5400" dirty="0" err="1" smtClean="0">
                <a:latin typeface="Curlz MT"/>
                <a:cs typeface="Curlz MT"/>
              </a:rPr>
              <a:t>te</a:t>
            </a:r>
            <a:r>
              <a:rPr lang="en-US" sz="5400" dirty="0" smtClean="0">
                <a:latin typeface="Curlz MT"/>
                <a:cs typeface="Curlz MT"/>
              </a:rPr>
              <a:t> </a:t>
            </a:r>
            <a:r>
              <a:rPr lang="en-US" sz="5400" dirty="0" err="1" smtClean="0">
                <a:latin typeface="Curlz MT"/>
                <a:cs typeface="Curlz MT"/>
              </a:rPr>
              <a:t>gusta</a:t>
            </a:r>
            <a:r>
              <a:rPr lang="en-US" sz="5400" dirty="0" smtClean="0">
                <a:latin typeface="Curlz MT"/>
                <a:cs typeface="Curlz MT"/>
              </a:rPr>
              <a:t> </a:t>
            </a:r>
            <a:r>
              <a:rPr lang="en-US" sz="5400" dirty="0" err="1" smtClean="0">
                <a:latin typeface="Curlz MT"/>
                <a:cs typeface="Curlz MT"/>
              </a:rPr>
              <a:t>hacer</a:t>
            </a:r>
            <a:r>
              <a:rPr lang="en-US" sz="5400" dirty="0" smtClean="0">
                <a:latin typeface="Curlz MT"/>
                <a:cs typeface="Curlz MT"/>
              </a:rPr>
              <a:t>?</a:t>
            </a:r>
            <a:br>
              <a:rPr lang="en-US" sz="5400" dirty="0" smtClean="0">
                <a:latin typeface="Curlz MT"/>
                <a:cs typeface="Curlz MT"/>
              </a:rPr>
            </a:br>
            <a:endParaRPr lang="en-US" sz="5400" dirty="0">
              <a:latin typeface="Curlz MT"/>
              <a:cs typeface="Curlz M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Jugar</a:t>
            </a:r>
            <a:r>
              <a:rPr lang="en-US" dirty="0" smtClean="0"/>
              <a:t> al </a:t>
            </a:r>
            <a:r>
              <a:rPr lang="en-US" dirty="0" err="1" smtClean="0"/>
              <a:t>béisbol</a:t>
            </a:r>
            <a:endParaRPr lang="en-US" dirty="0"/>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341599" y="1600199"/>
            <a:ext cx="3745365" cy="46168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Bailar</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745072" y="1417638"/>
            <a:ext cx="3419335" cy="442604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Cantar</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381411" y="1351905"/>
            <a:ext cx="4774258" cy="477425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a:t>
            </a:r>
            <a:r>
              <a:rPr lang="en-US" dirty="0" smtClean="0"/>
              <a:t> la </a:t>
            </a:r>
            <a:r>
              <a:rPr lang="en-US" dirty="0" err="1" smtClean="0"/>
              <a:t>televisión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72331" y="1600200"/>
            <a:ext cx="5230070" cy="348037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61954"/>
          </a:xfrm>
        </p:spPr>
        <p:txBody>
          <a:bodyPr/>
          <a:lstStyle/>
          <a:p>
            <a:r>
              <a:rPr lang="en-US" dirty="0" smtClean="0"/>
              <a:t>Spanish does not have a direct translation for To Like, the closest it has can be translated as :</a:t>
            </a:r>
            <a:br>
              <a:rPr lang="en-US" dirty="0" smtClean="0"/>
            </a:br>
            <a:r>
              <a:rPr lang="en-US" dirty="0" smtClean="0"/>
              <a:t>it is pleasing to me, you, us, him, them</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Jugar</a:t>
            </a:r>
            <a:r>
              <a:rPr lang="en-US" dirty="0" smtClean="0"/>
              <a:t> al </a:t>
            </a:r>
            <a:r>
              <a:rPr lang="en-US" dirty="0" err="1" smtClean="0"/>
              <a:t>tenis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604061" y="1600200"/>
            <a:ext cx="5874234" cy="368173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Tocar</a:t>
            </a:r>
            <a:r>
              <a:rPr lang="en-US" dirty="0" smtClean="0"/>
              <a:t> el piano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27291" y="1600200"/>
            <a:ext cx="4590331" cy="343831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a:t>
            </a:r>
            <a:r>
              <a:rPr lang="en-US" dirty="0" smtClean="0"/>
              <a:t> de </a:t>
            </a:r>
            <a:r>
              <a:rPr lang="en-US" dirty="0" err="1" smtClean="0"/>
              <a:t>compras</a:t>
            </a:r>
            <a:endParaRPr lang="en-US" dirty="0"/>
          </a:p>
        </p:txBody>
      </p:sp>
      <p:sp>
        <p:nvSpPr>
          <p:cNvPr id="3" name="Content Placeholder 2"/>
          <p:cNvSpPr>
            <a:spLocks noGrp="1"/>
          </p:cNvSpPr>
          <p:nvPr>
            <p:ph idx="1"/>
          </p:nvPr>
        </p:nvSpPr>
        <p:spPr/>
        <p:txBody>
          <a:bodyPr/>
          <a:lstStyle/>
          <a:p>
            <a:endParaRPr lang="en-US"/>
          </a:p>
        </p:txBody>
      </p:sp>
      <p:pic>
        <p:nvPicPr>
          <p:cNvPr id="6" name="Picture 5"/>
          <p:cNvPicPr>
            <a:picLocks noChangeAspect="1"/>
          </p:cNvPicPr>
          <p:nvPr/>
        </p:nvPicPr>
        <p:blipFill>
          <a:blip r:embed="rId2"/>
          <a:stretch>
            <a:fillRect/>
          </a:stretch>
        </p:blipFill>
        <p:spPr>
          <a:xfrm>
            <a:off x="2255654" y="1600200"/>
            <a:ext cx="5044077" cy="384684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Oír</a:t>
            </a:r>
            <a:r>
              <a:rPr lang="en-US" dirty="0" smtClean="0"/>
              <a:t> la radio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98287" y="1600200"/>
            <a:ext cx="5465015" cy="3279009"/>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Comprar</a:t>
            </a:r>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91238" y="2354079"/>
            <a:ext cx="3505200" cy="23241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Preguntar</a:t>
            </a:r>
            <a:r>
              <a:rPr lang="en-US" dirty="0" smtClean="0"/>
              <a:t> </a:t>
            </a:r>
            <a:r>
              <a:rPr lang="en-US" dirty="0" err="1" smtClean="0"/>
              <a:t>y</a:t>
            </a:r>
            <a:r>
              <a:rPr lang="en-US" dirty="0" smtClean="0"/>
              <a:t> </a:t>
            </a:r>
            <a:r>
              <a:rPr lang="en-US" dirty="0" err="1" smtClean="0"/>
              <a:t>contestar</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989560" y="1600200"/>
            <a:ext cx="4651449" cy="3611713"/>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Nadar</a:t>
            </a:r>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84497" y="1417638"/>
            <a:ext cx="6191206" cy="3588801"/>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Hacer</a:t>
            </a:r>
            <a:r>
              <a:rPr lang="en-US" dirty="0" smtClean="0"/>
              <a:t> la </a:t>
            </a:r>
            <a:r>
              <a:rPr lang="en-US" dirty="0" err="1" smtClean="0"/>
              <a:t>tarea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87979" y="1590132"/>
            <a:ext cx="4914187" cy="381572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890204"/>
          </a:xfrm>
        </p:spPr>
        <p:txBody>
          <a:bodyPr>
            <a:noAutofit/>
          </a:bodyPr>
          <a:lstStyle/>
          <a:p>
            <a:r>
              <a:rPr lang="en-US" sz="2800" dirty="0" smtClean="0"/>
              <a:t/>
            </a:r>
            <a:br>
              <a:rPr lang="en-US" sz="2800" dirty="0" smtClean="0"/>
            </a:br>
            <a:r>
              <a:rPr lang="en-US" sz="2800" dirty="0" smtClean="0"/>
              <a:t>En </a:t>
            </a:r>
            <a:r>
              <a:rPr lang="en-US" sz="2800" dirty="0" err="1" smtClean="0"/>
              <a:t>grupos</a:t>
            </a:r>
            <a:r>
              <a:rPr lang="en-US" sz="2800" dirty="0" smtClean="0"/>
              <a:t> de dos, </a:t>
            </a:r>
            <a:r>
              <a:rPr lang="en-US" sz="2800" dirty="0" err="1" smtClean="0"/>
              <a:t>qué</a:t>
            </a:r>
            <a:r>
              <a:rPr lang="en-US" sz="2800" dirty="0" smtClean="0"/>
              <a:t> </a:t>
            </a:r>
            <a:r>
              <a:rPr lang="en-US" sz="2800" dirty="0" err="1" smtClean="0"/>
              <a:t>te</a:t>
            </a:r>
            <a:r>
              <a:rPr lang="en-US" sz="2800" dirty="0" smtClean="0"/>
              <a:t> </a:t>
            </a:r>
            <a:r>
              <a:rPr lang="en-US" sz="2800" dirty="0" err="1" smtClean="0"/>
              <a:t>gusta</a:t>
            </a:r>
            <a:r>
              <a:rPr lang="en-US" sz="2800" dirty="0" smtClean="0"/>
              <a:t> </a:t>
            </a:r>
            <a:r>
              <a:rPr lang="en-US" sz="2800" dirty="0" err="1" smtClean="0"/>
              <a:t>hacer</a:t>
            </a:r>
            <a:r>
              <a:rPr lang="en-US" sz="2800" dirty="0" smtClean="0"/>
              <a:t>?</a:t>
            </a:r>
            <a:br>
              <a:rPr lang="en-US" sz="2800" dirty="0" smtClean="0"/>
            </a:br>
            <a:r>
              <a:rPr lang="en-US" sz="2800" dirty="0" err="1" smtClean="0"/>
              <a:t>Jugar</a:t>
            </a:r>
            <a:r>
              <a:rPr lang="en-US" sz="2800" dirty="0" smtClean="0"/>
              <a:t> al </a:t>
            </a:r>
            <a:r>
              <a:rPr lang="en-US" sz="2800" dirty="0" err="1" smtClean="0"/>
              <a:t>béisbol</a:t>
            </a:r>
            <a:r>
              <a:rPr lang="en-US" sz="2800" dirty="0" smtClean="0"/>
              <a:t/>
            </a:r>
            <a:br>
              <a:rPr lang="en-US" sz="2800" dirty="0" smtClean="0"/>
            </a:br>
            <a:r>
              <a:rPr lang="en-US" sz="2800" dirty="0" err="1" smtClean="0"/>
              <a:t>bailar</a:t>
            </a:r>
            <a:r>
              <a:rPr lang="en-US" sz="2800" dirty="0" smtClean="0"/>
              <a:t/>
            </a:r>
            <a:br>
              <a:rPr lang="en-US" sz="2800" dirty="0" smtClean="0"/>
            </a:br>
            <a:r>
              <a:rPr lang="en-US" sz="2800" dirty="0" err="1" smtClean="0"/>
              <a:t>cantar</a:t>
            </a:r>
            <a:r>
              <a:rPr lang="en-US" sz="2800" dirty="0" smtClean="0"/>
              <a:t/>
            </a:r>
            <a:br>
              <a:rPr lang="en-US" sz="2800" dirty="0" smtClean="0"/>
            </a:br>
            <a:r>
              <a:rPr lang="en-US" sz="2800" dirty="0" err="1" smtClean="0"/>
              <a:t>ver</a:t>
            </a:r>
            <a:r>
              <a:rPr lang="en-US" sz="2800" dirty="0" smtClean="0"/>
              <a:t> la </a:t>
            </a:r>
            <a:r>
              <a:rPr lang="en-US" sz="2800" dirty="0" err="1" smtClean="0"/>
              <a:t>televisión</a:t>
            </a:r>
            <a:r>
              <a:rPr lang="en-US" sz="2800" dirty="0" smtClean="0"/>
              <a:t/>
            </a:r>
            <a:br>
              <a:rPr lang="en-US" sz="2800" dirty="0" smtClean="0"/>
            </a:br>
            <a:r>
              <a:rPr lang="en-US" sz="2800" dirty="0" err="1" smtClean="0"/>
              <a:t>jugar</a:t>
            </a:r>
            <a:r>
              <a:rPr lang="en-US" sz="2800" dirty="0" smtClean="0"/>
              <a:t> al </a:t>
            </a:r>
            <a:r>
              <a:rPr lang="en-US" sz="2800" dirty="0" err="1" smtClean="0"/>
              <a:t>tenis</a:t>
            </a:r>
            <a:r>
              <a:rPr lang="en-US" sz="2800" dirty="0" smtClean="0"/>
              <a:t/>
            </a:r>
            <a:br>
              <a:rPr lang="en-US" sz="2800" dirty="0" smtClean="0"/>
            </a:br>
            <a:r>
              <a:rPr lang="en-US" sz="2800" dirty="0" err="1" smtClean="0"/>
              <a:t>tocar</a:t>
            </a:r>
            <a:r>
              <a:rPr lang="en-US" sz="2800" dirty="0" smtClean="0"/>
              <a:t> el piano</a:t>
            </a:r>
            <a:br>
              <a:rPr lang="en-US" sz="2800" dirty="0" smtClean="0"/>
            </a:br>
            <a:r>
              <a:rPr lang="en-US" sz="2800" dirty="0" err="1" smtClean="0"/>
              <a:t>ir</a:t>
            </a:r>
            <a:r>
              <a:rPr lang="en-US" sz="2800" dirty="0" smtClean="0"/>
              <a:t> de </a:t>
            </a:r>
            <a:r>
              <a:rPr lang="en-US" sz="2800" dirty="0" err="1" smtClean="0"/>
              <a:t>compras</a:t>
            </a:r>
            <a:r>
              <a:rPr lang="en-US" sz="2800" dirty="0" smtClean="0"/>
              <a:t/>
            </a:r>
            <a:br>
              <a:rPr lang="en-US" sz="2800" dirty="0" smtClean="0"/>
            </a:br>
            <a:r>
              <a:rPr lang="en-US" sz="2800" dirty="0" err="1" smtClean="0"/>
              <a:t>oír</a:t>
            </a:r>
            <a:r>
              <a:rPr lang="en-US" sz="2800" dirty="0" smtClean="0"/>
              <a:t> la radio</a:t>
            </a:r>
            <a:br>
              <a:rPr lang="en-US" sz="2800" dirty="0" smtClean="0"/>
            </a:br>
            <a:r>
              <a:rPr lang="en-US" sz="2800" dirty="0" err="1" smtClean="0"/>
              <a:t>comrar</a:t>
            </a:r>
            <a:r>
              <a:rPr lang="en-US" sz="2800" dirty="0" smtClean="0"/>
              <a:t/>
            </a:r>
            <a:br>
              <a:rPr lang="en-US" sz="2800" dirty="0" smtClean="0"/>
            </a:br>
            <a:r>
              <a:rPr lang="en-US" sz="2800" dirty="0" err="1" smtClean="0"/>
              <a:t>preguntat</a:t>
            </a:r>
            <a:r>
              <a:rPr lang="en-US" sz="2800" dirty="0" smtClean="0"/>
              <a:t> </a:t>
            </a:r>
            <a:r>
              <a:rPr lang="en-US" sz="2800" dirty="0" err="1" smtClean="0"/>
              <a:t>y</a:t>
            </a:r>
            <a:r>
              <a:rPr lang="en-US" sz="2800" dirty="0" smtClean="0"/>
              <a:t> </a:t>
            </a:r>
            <a:r>
              <a:rPr lang="en-US" sz="2800" dirty="0" err="1" smtClean="0"/>
              <a:t>contestar</a:t>
            </a:r>
            <a:r>
              <a:rPr lang="en-US" sz="2800" dirty="0" smtClean="0"/>
              <a:t/>
            </a:r>
            <a:br>
              <a:rPr lang="en-US" sz="2800" dirty="0" smtClean="0"/>
            </a:br>
            <a:r>
              <a:rPr lang="en-US" sz="2800" dirty="0" err="1" smtClean="0"/>
              <a:t>nadar</a:t>
            </a:r>
            <a:r>
              <a:rPr lang="en-US" sz="2800" dirty="0" smtClean="0"/>
              <a:t/>
            </a:r>
            <a:br>
              <a:rPr lang="en-US" sz="2800" dirty="0" smtClean="0"/>
            </a:br>
            <a:r>
              <a:rPr lang="en-US" sz="2800" dirty="0" err="1" smtClean="0"/>
              <a:t>hacer</a:t>
            </a:r>
            <a:r>
              <a:rPr lang="en-US" sz="2800" dirty="0" smtClean="0"/>
              <a:t> la </a:t>
            </a:r>
            <a:r>
              <a:rPr lang="en-US" sz="2800" dirty="0" err="1" smtClean="0"/>
              <a:t>tarea</a:t>
            </a:r>
            <a:r>
              <a:rPr lang="en-US" sz="2800" dirty="0" smtClean="0"/>
              <a:t/>
            </a:r>
            <a:br>
              <a:rPr lang="en-US" sz="2800" dirty="0" smtClean="0"/>
            </a:br>
            <a:r>
              <a:rPr lang="en-US" sz="2800" dirty="0" err="1" smtClean="0"/>
              <a:t>mirar</a:t>
            </a:r>
            <a:r>
              <a:rPr lang="en-US" sz="2800" dirty="0" smtClean="0"/>
              <a:t> </a:t>
            </a:r>
            <a:r>
              <a:rPr lang="en-US" sz="2800" dirty="0" err="1" smtClean="0"/>
              <a:t>fotos</a:t>
            </a: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2930"/>
          </a:xfrm>
        </p:spPr>
        <p:txBody>
          <a:bodyPr/>
          <a:lstStyle/>
          <a:p>
            <a:r>
              <a:rPr lang="en-US" dirty="0" smtClean="0"/>
              <a:t>Sometimes you may want to clarify who is doing the liking…</a:t>
            </a:r>
            <a:br>
              <a:rPr lang="en-US" dirty="0" smtClean="0"/>
            </a:br>
            <a:r>
              <a:rPr lang="en-US" dirty="0" smtClean="0"/>
              <a:t>For instance, if you say “le </a:t>
            </a:r>
            <a:r>
              <a:rPr lang="en-US" dirty="0" err="1" smtClean="0"/>
              <a:t>gusta</a:t>
            </a:r>
            <a:r>
              <a:rPr lang="en-US" dirty="0" smtClean="0"/>
              <a:t>” you could be talking about Robert, Rebecca, or Dr. </a:t>
            </a:r>
            <a:r>
              <a:rPr lang="en-US" dirty="0" err="1" smtClean="0"/>
              <a:t>Wohl</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2933"/>
          </a:xfrm>
        </p:spPr>
        <p:txBody>
          <a:bodyPr/>
          <a:lstStyle/>
          <a:p>
            <a:r>
              <a:rPr lang="en-US" dirty="0" err="1" smtClean="0"/>
              <a:t>Gustar</a:t>
            </a:r>
            <a:r>
              <a:rPr lang="en-US" dirty="0" smtClean="0"/>
              <a:t> is conjugated a little differently than most verbs.</a:t>
            </a:r>
            <a:br>
              <a:rPr lang="en-US" dirty="0" smtClean="0"/>
            </a:br>
            <a:r>
              <a:rPr lang="en-US" dirty="0" smtClean="0"/>
              <a:t/>
            </a:r>
            <a:br>
              <a:rPr lang="en-US" dirty="0" smtClean="0"/>
            </a:br>
            <a:r>
              <a:rPr lang="en-US" dirty="0" smtClean="0"/>
              <a:t>Don’t panic…</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pPr algn="l"/>
            <a:r>
              <a:rPr lang="en-US" sz="3556" dirty="0" smtClean="0"/>
              <a:t>To clarify, simply add:</a:t>
            </a:r>
            <a:r>
              <a:rPr lang="en-US" dirty="0" smtClean="0"/>
              <a:t/>
            </a:r>
            <a:br>
              <a:rPr lang="en-US" dirty="0" smtClean="0"/>
            </a:br>
            <a:r>
              <a:rPr lang="en-US" sz="3111" dirty="0" smtClean="0"/>
              <a:t>A </a:t>
            </a:r>
            <a:r>
              <a:rPr lang="en-US" sz="3111" dirty="0" err="1" smtClean="0"/>
              <a:t>mi</a:t>
            </a:r>
            <a:r>
              <a:rPr lang="en-US" sz="3111" dirty="0" err="1" smtClean="0">
                <a:latin typeface="Wingdings"/>
                <a:ea typeface="Wingdings"/>
                <a:cs typeface="Wingdings"/>
              </a:rPr>
              <a:t></a:t>
            </a:r>
            <a:r>
              <a:rPr lang="en-US" sz="3111" dirty="0" err="1" smtClean="0"/>
              <a:t>me</a:t>
            </a:r>
            <a:r>
              <a:rPr lang="en-US" sz="3111" dirty="0" smtClean="0"/>
              <a:t> </a:t>
            </a:r>
            <a:r>
              <a:rPr lang="en-US" sz="3111" dirty="0" err="1" smtClean="0"/>
              <a:t>gusta</a:t>
            </a:r>
            <a:r>
              <a:rPr lang="en-US" sz="3111" dirty="0" smtClean="0"/>
              <a:t> </a:t>
            </a:r>
            <a:r>
              <a:rPr lang="en-US" sz="3111" dirty="0" err="1" smtClean="0"/>
              <a:t>jugar</a:t>
            </a:r>
            <a:r>
              <a:rPr lang="en-US" sz="3111" dirty="0" smtClean="0"/>
              <a:t> al </a:t>
            </a:r>
            <a:r>
              <a:rPr lang="en-US" sz="3111" dirty="0" err="1" smtClean="0"/>
              <a:t>tenis</a:t>
            </a:r>
            <a:r>
              <a:rPr lang="en-US" sz="3111" dirty="0" smtClean="0"/>
              <a:t/>
            </a:r>
            <a:br>
              <a:rPr lang="en-US" sz="3111" dirty="0" smtClean="0"/>
            </a:br>
            <a:r>
              <a:rPr lang="en-US" sz="3111" dirty="0" smtClean="0"/>
              <a:t>A </a:t>
            </a:r>
            <a:r>
              <a:rPr lang="en-US" sz="3111" dirty="0" err="1" smtClean="0"/>
              <a:t>ti</a:t>
            </a:r>
            <a:r>
              <a:rPr lang="en-US" sz="3111" dirty="0" err="1" smtClean="0">
                <a:latin typeface="Wingdings"/>
                <a:ea typeface="Wingdings"/>
                <a:cs typeface="Wingdings"/>
              </a:rPr>
              <a:t></a:t>
            </a:r>
            <a:r>
              <a:rPr lang="en-US" sz="3111" dirty="0" err="1" smtClean="0"/>
              <a:t>te</a:t>
            </a:r>
            <a:r>
              <a:rPr lang="en-US" sz="3111" dirty="0" smtClean="0"/>
              <a:t> </a:t>
            </a:r>
            <a:r>
              <a:rPr lang="en-US" sz="3111" dirty="0" err="1" smtClean="0"/>
              <a:t>gusta</a:t>
            </a:r>
            <a:r>
              <a:rPr lang="en-US" sz="3111" dirty="0" smtClean="0"/>
              <a:t> </a:t>
            </a:r>
            <a:r>
              <a:rPr lang="en-US" sz="3111" dirty="0" err="1" smtClean="0"/>
              <a:t>jugar</a:t>
            </a:r>
            <a:r>
              <a:rPr lang="en-US" sz="3111" dirty="0" smtClean="0"/>
              <a:t> al </a:t>
            </a:r>
            <a:r>
              <a:rPr lang="en-US" sz="3111" dirty="0" err="1" smtClean="0"/>
              <a:t>tenis</a:t>
            </a:r>
            <a:r>
              <a:rPr lang="en-US" sz="3111" dirty="0" smtClean="0"/>
              <a:t/>
            </a:r>
            <a:br>
              <a:rPr lang="en-US" sz="3111" dirty="0" smtClean="0"/>
            </a:br>
            <a:r>
              <a:rPr lang="en-US" sz="3111" dirty="0" smtClean="0"/>
              <a:t/>
            </a:r>
            <a:br>
              <a:rPr lang="en-US" sz="3111" dirty="0" smtClean="0"/>
            </a:br>
            <a:r>
              <a:rPr lang="en-US" sz="3111" dirty="0" smtClean="0"/>
              <a:t>A </a:t>
            </a:r>
            <a:r>
              <a:rPr lang="en-US" sz="3111" dirty="0" err="1" smtClean="0"/>
              <a:t>ud</a:t>
            </a:r>
            <a:r>
              <a:rPr lang="en-US" sz="3111" dirty="0" smtClean="0"/>
              <a:t>.											</a:t>
            </a:r>
            <a:br>
              <a:rPr lang="en-US" sz="3111" dirty="0" smtClean="0"/>
            </a:br>
            <a:r>
              <a:rPr lang="en-US" sz="3111" dirty="0" smtClean="0"/>
              <a:t>A </a:t>
            </a:r>
            <a:r>
              <a:rPr lang="en-US" sz="3111" dirty="0" err="1" smtClean="0"/>
              <a:t>él</a:t>
            </a:r>
            <a:r>
              <a:rPr lang="en-US" sz="3111" dirty="0" smtClean="0"/>
              <a:t> (a </a:t>
            </a:r>
            <a:r>
              <a:rPr lang="en-US" sz="3111" dirty="0" err="1" smtClean="0"/>
              <a:t>Adam)</a:t>
            </a:r>
            <a:r>
              <a:rPr lang="en-US" sz="3111" dirty="0" err="1" smtClean="0">
                <a:latin typeface="Wingdings"/>
                <a:ea typeface="Wingdings"/>
                <a:cs typeface="Wingdings"/>
              </a:rPr>
              <a:t></a:t>
            </a:r>
            <a:r>
              <a:rPr lang="en-US" sz="3111" dirty="0" err="1" smtClean="0"/>
              <a:t>le</a:t>
            </a:r>
            <a:r>
              <a:rPr lang="en-US" sz="3111" dirty="0" smtClean="0"/>
              <a:t> </a:t>
            </a:r>
            <a:r>
              <a:rPr lang="en-US" sz="3111" dirty="0" err="1" smtClean="0"/>
              <a:t>gusta</a:t>
            </a:r>
            <a:r>
              <a:rPr lang="en-US" sz="3111" dirty="0" smtClean="0"/>
              <a:t> </a:t>
            </a:r>
            <a:r>
              <a:rPr lang="en-US" sz="3111" dirty="0" err="1" smtClean="0"/>
              <a:t>jugar</a:t>
            </a:r>
            <a:r>
              <a:rPr lang="en-US" sz="3111" dirty="0" smtClean="0"/>
              <a:t> al </a:t>
            </a:r>
            <a:r>
              <a:rPr lang="en-US" sz="3111" dirty="0" err="1" smtClean="0"/>
              <a:t>tenis</a:t>
            </a:r>
            <a:r>
              <a:rPr lang="en-US" sz="3111" dirty="0" smtClean="0"/>
              <a:t/>
            </a:r>
            <a:br>
              <a:rPr lang="en-US" sz="3111" dirty="0" smtClean="0"/>
            </a:br>
            <a:r>
              <a:rPr lang="en-US" sz="3111" dirty="0" smtClean="0"/>
              <a:t>A </a:t>
            </a:r>
            <a:r>
              <a:rPr lang="en-US" sz="3111" dirty="0" err="1" smtClean="0"/>
              <a:t>ella</a:t>
            </a:r>
            <a:r>
              <a:rPr lang="en-US" sz="3111" dirty="0" smtClean="0"/>
              <a:t> (a </a:t>
            </a:r>
            <a:r>
              <a:rPr lang="en-US" sz="3111" dirty="0" err="1" smtClean="0"/>
              <a:t>Rafa</a:t>
            </a:r>
            <a:r>
              <a:rPr lang="en-US" sz="3111" dirty="0" smtClean="0"/>
              <a:t>)</a:t>
            </a:r>
            <a:br>
              <a:rPr lang="en-US" sz="3111" dirty="0" smtClean="0"/>
            </a:br>
            <a:r>
              <a:rPr lang="en-US" sz="3111" dirty="0" smtClean="0"/>
              <a:t/>
            </a:r>
            <a:br>
              <a:rPr lang="en-US" sz="3111" dirty="0" smtClean="0"/>
            </a:br>
            <a:r>
              <a:rPr lang="en-US" sz="3111" dirty="0" smtClean="0"/>
              <a:t>A </a:t>
            </a:r>
            <a:r>
              <a:rPr lang="en-US" sz="3111" dirty="0" err="1" smtClean="0"/>
              <a:t>nosotros</a:t>
            </a:r>
            <a:r>
              <a:rPr lang="en-US" sz="3111" dirty="0" err="1" smtClean="0">
                <a:latin typeface="Wingdings"/>
                <a:ea typeface="Wingdings"/>
                <a:cs typeface="Wingdings"/>
              </a:rPr>
              <a:t></a:t>
            </a:r>
            <a:r>
              <a:rPr lang="en-US" sz="3111" dirty="0" err="1" smtClean="0"/>
              <a:t>nos</a:t>
            </a:r>
            <a:r>
              <a:rPr lang="en-US" sz="3111" dirty="0" smtClean="0"/>
              <a:t> </a:t>
            </a:r>
            <a:r>
              <a:rPr lang="en-US" sz="3111" dirty="0" err="1" smtClean="0"/>
              <a:t>gusta</a:t>
            </a:r>
            <a:r>
              <a:rPr lang="en-US" sz="3111" dirty="0" smtClean="0"/>
              <a:t> </a:t>
            </a:r>
            <a:r>
              <a:rPr lang="en-US" sz="3111" dirty="0" err="1" smtClean="0"/>
              <a:t>jugar</a:t>
            </a:r>
            <a:r>
              <a:rPr lang="en-US" sz="3111" dirty="0" smtClean="0"/>
              <a:t> al </a:t>
            </a:r>
            <a:r>
              <a:rPr lang="en-US" sz="3111" dirty="0" err="1" smtClean="0"/>
              <a:t>tenis</a:t>
            </a:r>
            <a:r>
              <a:rPr lang="en-US" sz="3111" dirty="0" smtClean="0"/>
              <a:t/>
            </a:r>
            <a:br>
              <a:rPr lang="en-US" sz="3111" dirty="0" smtClean="0"/>
            </a:br>
            <a:r>
              <a:rPr lang="en-US" sz="3111" dirty="0" smtClean="0"/>
              <a:t/>
            </a:r>
            <a:br>
              <a:rPr lang="en-US" sz="3111" dirty="0" smtClean="0"/>
            </a:br>
            <a:r>
              <a:rPr lang="en-US" sz="3111" dirty="0" smtClean="0"/>
              <a:t>A </a:t>
            </a:r>
            <a:r>
              <a:rPr lang="en-US" sz="3111" dirty="0" err="1" smtClean="0"/>
              <a:t>uds</a:t>
            </a:r>
            <a:r>
              <a:rPr lang="en-US" sz="3111" dirty="0" smtClean="0"/>
              <a:t>. </a:t>
            </a:r>
            <a:br>
              <a:rPr lang="en-US" sz="3111" dirty="0" smtClean="0"/>
            </a:br>
            <a:r>
              <a:rPr lang="en-US" sz="3111" dirty="0" smtClean="0"/>
              <a:t>A </a:t>
            </a:r>
            <a:r>
              <a:rPr lang="en-US" sz="3111" dirty="0" err="1" smtClean="0"/>
              <a:t>ellos</a:t>
            </a:r>
            <a:r>
              <a:rPr lang="en-US" sz="3111" dirty="0" err="1" smtClean="0">
                <a:latin typeface="Wingdings"/>
                <a:ea typeface="Wingdings"/>
                <a:cs typeface="Wingdings"/>
              </a:rPr>
              <a:t></a:t>
            </a:r>
            <a:r>
              <a:rPr lang="en-US" sz="3111" dirty="0" err="1" smtClean="0"/>
              <a:t>(a</a:t>
            </a:r>
            <a:r>
              <a:rPr lang="en-US" sz="3111" dirty="0" smtClean="0"/>
              <a:t> Roberto </a:t>
            </a:r>
            <a:r>
              <a:rPr lang="en-US" sz="3111" dirty="0" err="1" smtClean="0"/>
              <a:t>y</a:t>
            </a:r>
            <a:r>
              <a:rPr lang="en-US" sz="3111" dirty="0" smtClean="0"/>
              <a:t> Rebecca) les </a:t>
            </a:r>
            <a:r>
              <a:rPr lang="en-US" sz="3111" dirty="0" err="1" smtClean="0"/>
              <a:t>gusta</a:t>
            </a:r>
            <a:r>
              <a:rPr lang="en-US" sz="3111" dirty="0" smtClean="0"/>
              <a:t> </a:t>
            </a:r>
            <a:r>
              <a:rPr lang="en-US" sz="3111" dirty="0" err="1" smtClean="0"/>
              <a:t>jugar</a:t>
            </a:r>
            <a:r>
              <a:rPr lang="en-US" sz="3111" dirty="0" smtClean="0"/>
              <a:t> al </a:t>
            </a:r>
            <a:r>
              <a:rPr lang="en-US" sz="3111" dirty="0" err="1" smtClean="0"/>
              <a:t>tenis</a:t>
            </a:r>
            <a:r>
              <a:rPr lang="en-US" sz="3111" dirty="0" smtClean="0"/>
              <a:t/>
            </a:r>
            <a:br>
              <a:rPr lang="en-US" sz="3111" dirty="0" smtClean="0"/>
            </a:br>
            <a:r>
              <a:rPr lang="en-US" sz="3111" dirty="0" smtClean="0"/>
              <a:t>A </a:t>
            </a:r>
            <a:r>
              <a:rPr lang="en-US" sz="3111" dirty="0" err="1" smtClean="0"/>
              <a:t>ellas</a:t>
            </a:r>
            <a:r>
              <a:rPr lang="en-US" sz="3111" dirty="0" smtClean="0"/>
              <a:t> (a </a:t>
            </a:r>
            <a:r>
              <a:rPr lang="en-US" sz="3111" dirty="0" err="1" smtClean="0"/>
              <a:t>Zita</a:t>
            </a:r>
            <a:r>
              <a:rPr lang="en-US" sz="3111" dirty="0" smtClean="0"/>
              <a:t> </a:t>
            </a:r>
            <a:r>
              <a:rPr lang="en-US" sz="3111" dirty="0" err="1" smtClean="0"/>
              <a:t>y</a:t>
            </a:r>
            <a:r>
              <a:rPr lang="en-US" sz="3111" dirty="0" smtClean="0"/>
              <a:t> Selena</a:t>
            </a:r>
            <a:r>
              <a:rPr lang="en-US" sz="3111" dirty="0" smtClean="0"/>
              <a:t>)</a:t>
            </a:r>
            <a:br>
              <a:rPr lang="en-US" sz="3111" dirty="0" smtClean="0"/>
            </a:br>
            <a:r>
              <a:rPr lang="en-US" sz="3111" dirty="0" smtClean="0"/>
              <a:t/>
            </a:r>
            <a:br>
              <a:rPr lang="en-US" sz="3111" dirty="0" smtClean="0"/>
            </a:br>
            <a:r>
              <a:rPr lang="en-US" sz="3111" dirty="0" smtClean="0"/>
              <a:t>Ex. 26, pg. 192</a:t>
            </a:r>
            <a:br>
              <a:rPr lang="en-US" sz="3111" dirty="0" smtClean="0"/>
            </a:br>
            <a:endParaRPr lang="en-US" sz="3111"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Fea</a:t>
            </a:r>
            <a:endParaRPr lang="en-US" dirty="0"/>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692423" y="2612776"/>
            <a:ext cx="3009900" cy="27051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Guapa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631476" y="1778541"/>
            <a:ext cx="2463800" cy="32893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Delgado/a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043218" y="1600200"/>
            <a:ext cx="1917700" cy="42418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Gordo/a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305465" y="1761230"/>
            <a:ext cx="2641600" cy="30861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Alto/a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10705" y="1530823"/>
            <a:ext cx="3305814" cy="4610741"/>
          </a:xfrm>
          <a:prstGeom prst="rect">
            <a:avLst/>
          </a:prstGeom>
        </p:spPr>
      </p:pic>
      <p:sp>
        <p:nvSpPr>
          <p:cNvPr id="5" name="TextBox 4"/>
          <p:cNvSpPr txBox="1"/>
          <p:nvPr/>
        </p:nvSpPr>
        <p:spPr>
          <a:xfrm>
            <a:off x="3758030" y="2319475"/>
            <a:ext cx="622686" cy="584776"/>
          </a:xfrm>
          <a:prstGeom prst="rect">
            <a:avLst/>
          </a:prstGeom>
          <a:noFill/>
        </p:spPr>
        <p:txBody>
          <a:bodyPr wrap="none" rtlCol="0">
            <a:spAutoFit/>
          </a:bodyPr>
          <a:lstStyle/>
          <a:p>
            <a:r>
              <a:rPr lang="en-US" sz="3200" dirty="0" err="1" smtClean="0">
                <a:solidFill>
                  <a:schemeClr val="bg1"/>
                </a:solidFill>
                <a:latin typeface="Wingdings"/>
                <a:ea typeface="Wingdings"/>
                <a:cs typeface="Wingdings"/>
              </a:rPr>
              <a:t></a:t>
            </a:r>
            <a:endParaRPr lang="en-US" sz="3200"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Bajo</a:t>
            </a:r>
            <a:r>
              <a:rPr lang="en-US" dirty="0" smtClean="0"/>
              <a:t>/a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411431" y="1417637"/>
            <a:ext cx="5390488" cy="4037663"/>
          </a:xfrm>
          <a:prstGeom prst="rect">
            <a:avLst/>
          </a:prstGeom>
        </p:spPr>
      </p:pic>
      <p:sp>
        <p:nvSpPr>
          <p:cNvPr id="5" name="TextBox 4"/>
          <p:cNvSpPr txBox="1"/>
          <p:nvPr/>
        </p:nvSpPr>
        <p:spPr>
          <a:xfrm>
            <a:off x="5701839" y="2717917"/>
            <a:ext cx="513181" cy="461665"/>
          </a:xfrm>
          <a:prstGeom prst="rect">
            <a:avLst/>
          </a:prstGeom>
          <a:noFill/>
        </p:spPr>
        <p:txBody>
          <a:bodyPr wrap="none" rtlCol="0">
            <a:spAutoFit/>
          </a:bodyPr>
          <a:lstStyle/>
          <a:p>
            <a:r>
              <a:rPr lang="en-US" sz="2400" dirty="0" err="1" smtClean="0">
                <a:solidFill>
                  <a:schemeClr val="bg1"/>
                </a:solidFill>
                <a:latin typeface="Wingdings"/>
                <a:ea typeface="Wingdings"/>
                <a:cs typeface="Wingdings"/>
              </a:rPr>
              <a:t></a:t>
            </a:r>
            <a:endParaRPr lang="en-US" sz="2400" dirty="0">
              <a:solidFill>
                <a:schemeClr val="bg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Difícil</a:t>
            </a:r>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79967" y="1952147"/>
            <a:ext cx="3848100" cy="21082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Fácil</a:t>
            </a:r>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286015" y="2156735"/>
            <a:ext cx="3276600" cy="24765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Divertido</a:t>
            </a:r>
            <a:r>
              <a:rPr lang="en-US" dirty="0" smtClean="0"/>
              <a:t>/a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75263" y="2451673"/>
            <a:ext cx="3746500" cy="21717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0381"/>
          </a:xfrm>
        </p:spPr>
        <p:txBody>
          <a:bodyPr/>
          <a:lstStyle/>
          <a:p>
            <a:r>
              <a:rPr lang="en-US" dirty="0" smtClean="0"/>
              <a:t>Use me, </a:t>
            </a:r>
            <a:r>
              <a:rPr lang="en-US" dirty="0" err="1" smtClean="0"/>
              <a:t>te</a:t>
            </a:r>
            <a:r>
              <a:rPr lang="en-US" dirty="0" smtClean="0"/>
              <a:t>, le, les or </a:t>
            </a:r>
            <a:r>
              <a:rPr lang="en-US" dirty="0" err="1" smtClean="0"/>
              <a:t>nos</a:t>
            </a:r>
            <a:r>
              <a:rPr lang="en-US" dirty="0" smtClean="0"/>
              <a:t> + </a:t>
            </a:r>
            <a:r>
              <a:rPr lang="en-US" dirty="0" err="1" smtClean="0"/>
              <a:t>gusta</a:t>
            </a:r>
            <a:r>
              <a:rPr lang="en-US" dirty="0" smtClean="0"/>
              <a:t> with a singular noun or infinitive to say</a:t>
            </a:r>
            <a:br>
              <a:rPr lang="en-US" dirty="0" smtClean="0"/>
            </a:br>
            <a:r>
              <a:rPr lang="en-US" dirty="0" smtClean="0"/>
              <a:t> “I like, you like, or we like...”</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Aburrido</a:t>
            </a:r>
            <a:r>
              <a:rPr lang="en-US" dirty="0" smtClean="0"/>
              <a:t>/a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016610" y="2257145"/>
            <a:ext cx="2908300" cy="2794000"/>
          </a:xfrm>
          <a:prstGeom prst="rect">
            <a:avLst/>
          </a:prstGeom>
        </p:spPr>
      </p:pic>
      <p:sp>
        <p:nvSpPr>
          <p:cNvPr id="5" name="TextBox 4"/>
          <p:cNvSpPr txBox="1"/>
          <p:nvPr/>
        </p:nvSpPr>
        <p:spPr>
          <a:xfrm>
            <a:off x="3016610" y="5110500"/>
            <a:ext cx="2966753" cy="1015663"/>
          </a:xfrm>
          <a:prstGeom prst="rect">
            <a:avLst/>
          </a:prstGeom>
          <a:noFill/>
        </p:spPr>
        <p:txBody>
          <a:bodyPr wrap="none" rtlCol="0">
            <a:spAutoFit/>
          </a:bodyPr>
          <a:lstStyle/>
          <a:p>
            <a:r>
              <a:rPr lang="en-US" sz="2000" dirty="0" err="1" smtClean="0"/>
              <a:t>Importante</a:t>
            </a:r>
            <a:r>
              <a:rPr lang="en-US" sz="2000" dirty="0" smtClean="0"/>
              <a:t>:</a:t>
            </a:r>
          </a:p>
          <a:p>
            <a:r>
              <a:rPr lang="en-US" sz="2000" dirty="0" err="1" smtClean="0"/>
              <a:t>Estoy</a:t>
            </a:r>
            <a:r>
              <a:rPr lang="en-US" sz="2000" dirty="0" smtClean="0"/>
              <a:t> </a:t>
            </a:r>
            <a:r>
              <a:rPr lang="en-US" sz="2000" dirty="0" err="1" smtClean="0"/>
              <a:t>aburrido</a:t>
            </a:r>
            <a:r>
              <a:rPr lang="en-US" sz="2000" dirty="0" smtClean="0"/>
              <a:t>- I am Bored</a:t>
            </a:r>
          </a:p>
          <a:p>
            <a:r>
              <a:rPr lang="en-US" sz="2000" dirty="0" smtClean="0"/>
              <a:t>Soy </a:t>
            </a:r>
            <a:r>
              <a:rPr lang="en-US" sz="2000" dirty="0" err="1" smtClean="0"/>
              <a:t>aburrido</a:t>
            </a:r>
            <a:r>
              <a:rPr lang="en-US" sz="2000" dirty="0" smtClean="0"/>
              <a:t>-I am boring</a:t>
            </a:r>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Bueno</a:t>
            </a:r>
            <a:r>
              <a:rPr lang="en-US" dirty="0" smtClean="0"/>
              <a:t>/a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054083" y="1600199"/>
            <a:ext cx="3958765" cy="395876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Malo</a:t>
            </a:r>
            <a:r>
              <a:rPr lang="en-US" dirty="0" smtClean="0"/>
              <a:t>/a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17826" y="1417638"/>
            <a:ext cx="4201754" cy="4201754"/>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Tonto/a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63811" y="1600200"/>
            <a:ext cx="3431510" cy="468973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Inteligente</a:t>
            </a:r>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45482" y="1974967"/>
            <a:ext cx="4172755" cy="2962656"/>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Rápido</a:t>
            </a:r>
            <a:r>
              <a:rPr lang="en-US" dirty="0" smtClean="0"/>
              <a:t>/a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28287" y="1417637"/>
            <a:ext cx="5259579" cy="395991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Lento/a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91677" y="2392974"/>
            <a:ext cx="4797402" cy="268654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Calvo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25824" y="1600200"/>
            <a:ext cx="3833096" cy="3833096"/>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Rubio/a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091916" y="1600200"/>
            <a:ext cx="2985726" cy="3582871"/>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Moreno/a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634230" y="1905831"/>
            <a:ext cx="2476500" cy="32893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err="1" smtClean="0"/>
              <a:t>Ejemplos</a:t>
            </a:r>
            <a:r>
              <a:rPr lang="en-US" dirty="0" smtClean="0"/>
              <a:t>:</a:t>
            </a:r>
            <a:br>
              <a:rPr lang="en-US" dirty="0" smtClean="0"/>
            </a:br>
            <a:r>
              <a:rPr lang="en-US" dirty="0" smtClean="0"/>
              <a:t>Me </a:t>
            </a:r>
            <a:r>
              <a:rPr lang="en-US" dirty="0" err="1" smtClean="0"/>
              <a:t>gusta</a:t>
            </a:r>
            <a:r>
              <a:rPr lang="en-US" dirty="0" smtClean="0"/>
              <a:t> la playa</a:t>
            </a:r>
            <a:br>
              <a:rPr lang="en-US" dirty="0" smtClean="0"/>
            </a:br>
            <a:r>
              <a:rPr lang="en-US" dirty="0" smtClean="0"/>
              <a:t> </a:t>
            </a:r>
            <a:r>
              <a:rPr lang="en-US" i="1" dirty="0" smtClean="0"/>
              <a:t>I like the beach</a:t>
            </a:r>
            <a:r>
              <a:rPr lang="en-US" dirty="0" smtClean="0"/>
              <a:t/>
            </a:r>
            <a:br>
              <a:rPr lang="en-US" dirty="0" smtClean="0"/>
            </a:br>
            <a:r>
              <a:rPr lang="en-US" dirty="0" smtClean="0"/>
              <a:t>Me </a:t>
            </a:r>
            <a:r>
              <a:rPr lang="en-US" dirty="0" err="1" smtClean="0"/>
              <a:t>gusta</a:t>
            </a:r>
            <a:r>
              <a:rPr lang="en-US" dirty="0" smtClean="0"/>
              <a:t> </a:t>
            </a:r>
            <a:r>
              <a:rPr lang="en-US" dirty="0" err="1" smtClean="0"/>
              <a:t>caminar</a:t>
            </a:r>
            <a:r>
              <a:rPr lang="en-US" dirty="0" smtClean="0"/>
              <a:t> en el </a:t>
            </a:r>
            <a:r>
              <a:rPr lang="en-US" dirty="0" err="1" smtClean="0"/>
              <a:t>parque</a:t>
            </a:r>
            <a:r>
              <a:rPr lang="en-US" dirty="0"/>
              <a:t/>
            </a:r>
            <a:br>
              <a:rPr lang="en-US" dirty="0"/>
            </a:br>
            <a:r>
              <a:rPr lang="en-US" i="1" dirty="0" smtClean="0"/>
              <a:t> I like walking in the park</a:t>
            </a:r>
            <a:endParaRPr lang="en-US" i="1"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Canoso</a:t>
            </a:r>
            <a:r>
              <a:rPr lang="en-US" dirty="0" smtClean="0"/>
              <a:t>/a</a:t>
            </a:r>
            <a:endParaRPr lang="en-US" dirty="0"/>
          </a:p>
        </p:txBody>
      </p:sp>
      <p:sp>
        <p:nvSpPr>
          <p:cNvPr id="3" name="Content Placeholder 2"/>
          <p:cNvSpPr>
            <a:spLocks noGrp="1"/>
          </p:cNvSpPr>
          <p:nvPr>
            <p:ph idx="1"/>
          </p:nvPr>
        </p:nvSpPr>
        <p:spPr/>
        <p:txBody>
          <a:bodyPr/>
          <a:lstStyle/>
          <a:p>
            <a:pPr>
              <a:buNone/>
            </a:pPr>
            <a:endParaRPr lang="en-US"/>
          </a:p>
        </p:txBody>
      </p:sp>
      <p:pic>
        <p:nvPicPr>
          <p:cNvPr id="4" name="Picture 3"/>
          <p:cNvPicPr>
            <a:picLocks noChangeAspect="1"/>
          </p:cNvPicPr>
          <p:nvPr/>
        </p:nvPicPr>
        <p:blipFill>
          <a:blip r:embed="rId2"/>
          <a:stretch>
            <a:fillRect/>
          </a:stretch>
        </p:blipFill>
        <p:spPr>
          <a:xfrm>
            <a:off x="3315060" y="2445778"/>
            <a:ext cx="2311400" cy="35052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Pelirrojo</a:t>
            </a:r>
            <a:r>
              <a:rPr lang="en-US" dirty="0" smtClean="0"/>
              <a:t>/a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876792" y="1600200"/>
            <a:ext cx="3304520" cy="4147173"/>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46464"/>
          </a:xfrm>
        </p:spPr>
        <p:txBody>
          <a:bodyPr/>
          <a:lstStyle/>
          <a:p>
            <a:r>
              <a:rPr lang="en-US" dirty="0" err="1" smtClean="0"/>
              <a:t>Otros</a:t>
            </a:r>
            <a:r>
              <a:rPr lang="en-US" dirty="0" smtClean="0"/>
              <a:t> </a:t>
            </a:r>
            <a:r>
              <a:rPr lang="en-US" dirty="0" err="1" smtClean="0"/>
              <a:t>adjectivos</a:t>
            </a:r>
            <a:r>
              <a:rPr lang="en-US" dirty="0" smtClean="0"/>
              <a:t>…</a:t>
            </a:r>
            <a:br>
              <a:rPr lang="en-US" dirty="0" smtClean="0"/>
            </a:br>
            <a:r>
              <a:rPr lang="en-US" dirty="0" err="1" smtClean="0"/>
              <a:t>egoísta</a:t>
            </a:r>
            <a:r>
              <a:rPr lang="en-US" dirty="0" smtClean="0"/>
              <a:t/>
            </a:r>
            <a:br>
              <a:rPr lang="en-US" dirty="0" smtClean="0"/>
            </a:br>
            <a:r>
              <a:rPr lang="en-US" dirty="0" err="1" smtClean="0"/>
              <a:t>generoso</a:t>
            </a:r>
            <a:r>
              <a:rPr lang="en-US" dirty="0" smtClean="0"/>
              <a:t>/a</a:t>
            </a:r>
            <a:br>
              <a:rPr lang="en-US" dirty="0" smtClean="0"/>
            </a:br>
            <a:r>
              <a:rPr lang="en-US" dirty="0" err="1" smtClean="0"/>
              <a:t>fantastico</a:t>
            </a:r>
            <a:r>
              <a:rPr lang="en-US" dirty="0" smtClean="0"/>
              <a:t>/a</a:t>
            </a:r>
            <a:br>
              <a:rPr lang="en-US" dirty="0" smtClean="0"/>
            </a:br>
            <a:r>
              <a:rPr lang="en-US" dirty="0" err="1" smtClean="0"/>
              <a:t>interesante</a:t>
            </a:r>
            <a:r>
              <a:rPr lang="en-US" dirty="0" smtClean="0"/>
              <a:t/>
            </a:r>
            <a:br>
              <a:rPr lang="en-US" dirty="0" smtClean="0"/>
            </a:br>
            <a:r>
              <a:rPr lang="en-US" dirty="0" err="1" smtClean="0"/>
              <a:t>comico</a:t>
            </a:r>
            <a:r>
              <a:rPr lang="en-US" dirty="0" smtClean="0"/>
              <a:t>/a</a:t>
            </a:r>
            <a:br>
              <a:rPr lang="en-US" dirty="0" smtClean="0"/>
            </a:br>
            <a:r>
              <a:rPr lang="en-US" dirty="0" smtClean="0"/>
              <a:t>ideal</a:t>
            </a:r>
            <a:br>
              <a:rPr lang="en-US" dirty="0" smtClean="0"/>
            </a:br>
            <a:r>
              <a:rPr lang="en-US" dirty="0" err="1" smtClean="0"/>
              <a:t>importante</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46464"/>
          </a:xfrm>
        </p:spPr>
        <p:txBody>
          <a:bodyPr/>
          <a:lstStyle/>
          <a:p>
            <a:r>
              <a:rPr lang="en-US" dirty="0" smtClean="0"/>
              <a:t>En </a:t>
            </a:r>
            <a:r>
              <a:rPr lang="en-US" dirty="0" err="1" smtClean="0"/>
              <a:t>grupos</a:t>
            </a:r>
            <a:r>
              <a:rPr lang="en-US" dirty="0" smtClean="0"/>
              <a:t> de dos, </a:t>
            </a:r>
            <a:r>
              <a:rPr lang="en-US" dirty="0" err="1" smtClean="0"/>
              <a:t>describir</a:t>
            </a:r>
            <a:r>
              <a:rPr lang="en-US" dirty="0" smtClean="0"/>
              <a:t> </a:t>
            </a:r>
            <a:r>
              <a:rPr lang="en-US" dirty="0" err="1" smtClean="0"/>
              <a:t>las</a:t>
            </a:r>
            <a:r>
              <a:rPr lang="en-US" dirty="0" smtClean="0"/>
              <a:t> personas </a:t>
            </a:r>
            <a:r>
              <a:rPr lang="en-US" dirty="0" err="1" smtClean="0"/>
              <a:t>siguentes</a:t>
            </a:r>
            <a:r>
              <a:rPr lang="en-US" dirty="0" smtClean="0"/>
              <a:t>:</a:t>
            </a:r>
            <a:br>
              <a:rPr lang="en-US" dirty="0" smtClean="0"/>
            </a:br>
            <a:r>
              <a:rPr lang="en-US" dirty="0" smtClean="0"/>
              <a:t>1. mi amigo </a:t>
            </a:r>
            <a:r>
              <a:rPr lang="en-US" dirty="0" err="1" smtClean="0"/>
              <a:t>favorito</a:t>
            </a:r>
            <a:r>
              <a:rPr lang="en-US" dirty="0" smtClean="0"/>
              <a:t/>
            </a:r>
            <a:br>
              <a:rPr lang="en-US" dirty="0" smtClean="0"/>
            </a:br>
            <a:r>
              <a:rPr lang="en-US" dirty="0" smtClean="0"/>
              <a:t>2. </a:t>
            </a:r>
            <a:r>
              <a:rPr lang="en-US" dirty="0" err="1" smtClean="0"/>
              <a:t>mis</a:t>
            </a:r>
            <a:r>
              <a:rPr lang="en-US" dirty="0" smtClean="0"/>
              <a:t> </a:t>
            </a:r>
            <a:r>
              <a:rPr lang="en-US" dirty="0" err="1" smtClean="0"/>
              <a:t>primos</a:t>
            </a:r>
            <a:r>
              <a:rPr lang="en-US" dirty="0" smtClean="0"/>
              <a:t/>
            </a:r>
            <a:br>
              <a:rPr lang="en-US" dirty="0" smtClean="0"/>
            </a:br>
            <a:r>
              <a:rPr lang="en-US" dirty="0" smtClean="0"/>
              <a:t>3. mi </a:t>
            </a:r>
            <a:r>
              <a:rPr lang="en-US" dirty="0" err="1" smtClean="0"/>
              <a:t>abuela</a:t>
            </a:r>
            <a:r>
              <a:rPr lang="en-US" dirty="0" smtClean="0"/>
              <a:t/>
            </a:r>
            <a:br>
              <a:rPr lang="en-US" dirty="0" smtClean="0"/>
            </a:br>
            <a:r>
              <a:rPr lang="en-US" dirty="0" smtClean="0"/>
              <a:t>4. </a:t>
            </a:r>
            <a:r>
              <a:rPr lang="en-US" dirty="0" err="1" smtClean="0"/>
              <a:t>mis</a:t>
            </a:r>
            <a:r>
              <a:rPr lang="en-US" dirty="0" smtClean="0"/>
              <a:t> </a:t>
            </a:r>
            <a:r>
              <a:rPr lang="en-US" dirty="0" err="1" smtClean="0"/>
              <a:t>tios</a:t>
            </a:r>
            <a:r>
              <a:rPr lang="en-US" dirty="0" smtClean="0"/>
              <a:t/>
            </a:r>
            <a:br>
              <a:rPr lang="en-US" dirty="0" smtClean="0"/>
            </a:br>
            <a:r>
              <a:rPr lang="en-US" dirty="0" smtClean="0"/>
              <a:t>5. mi </a:t>
            </a:r>
            <a:r>
              <a:rPr lang="en-US" dirty="0" err="1" smtClean="0"/>
              <a:t>hermana</a:t>
            </a:r>
            <a:r>
              <a:rPr lang="en-US" dirty="0" smtClean="0"/>
              <a:t/>
            </a:r>
            <a:br>
              <a:rPr lang="en-US" dirty="0" smtClean="0"/>
            </a:br>
            <a:r>
              <a:rPr lang="en-US" dirty="0" smtClean="0"/>
              <a:t>How do they look?</a:t>
            </a:r>
            <a:br>
              <a:rPr lang="en-US" dirty="0" smtClean="0"/>
            </a:br>
            <a:r>
              <a:rPr lang="en-US" dirty="0" smtClean="0"/>
              <a:t>What is their personality like?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36673"/>
          </a:xfrm>
        </p:spPr>
        <p:txBody>
          <a:bodyPr/>
          <a:lstStyle/>
          <a:p>
            <a:r>
              <a:rPr lang="en-US" dirty="0" smtClean="0"/>
              <a:t>Just a little recap on regular verbs</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99996"/>
          </a:xfrm>
        </p:spPr>
        <p:txBody>
          <a:bodyPr/>
          <a:lstStyle/>
          <a:p>
            <a:r>
              <a:rPr lang="en-US" dirty="0" smtClean="0"/>
              <a:t>AR- </a:t>
            </a:r>
            <a:r>
              <a:rPr lang="en-US" dirty="0" err="1" smtClean="0"/>
              <a:t>Comprar</a:t>
            </a:r>
            <a:r>
              <a:rPr lang="en-US" dirty="0" smtClean="0"/>
              <a:t>- To Buy</a:t>
            </a:r>
            <a:br>
              <a:rPr lang="en-US" dirty="0" smtClean="0"/>
            </a:br>
            <a:r>
              <a:rPr lang="en-US" dirty="0" err="1" smtClean="0"/>
              <a:t>Yo</a:t>
            </a:r>
            <a:r>
              <a:rPr lang="en-US" dirty="0" smtClean="0"/>
              <a:t> </a:t>
            </a:r>
            <a:r>
              <a:rPr lang="en-US" dirty="0" err="1" smtClean="0"/>
              <a:t>Compro</a:t>
            </a:r>
            <a:r>
              <a:rPr lang="en-US" dirty="0" smtClean="0"/>
              <a:t>		</a:t>
            </a:r>
            <a:r>
              <a:rPr lang="en-US" dirty="0" err="1" smtClean="0"/>
              <a:t>Nosotros</a:t>
            </a:r>
            <a:r>
              <a:rPr lang="en-US" dirty="0" smtClean="0"/>
              <a:t> </a:t>
            </a:r>
            <a:r>
              <a:rPr lang="en-US" dirty="0" err="1" smtClean="0"/>
              <a:t>Compramos</a:t>
            </a:r>
            <a:r>
              <a:rPr lang="en-US" dirty="0" smtClean="0"/>
              <a:t/>
            </a:r>
            <a:br>
              <a:rPr lang="en-US" dirty="0" smtClean="0"/>
            </a:br>
            <a:r>
              <a:rPr lang="en-US" dirty="0" err="1" smtClean="0"/>
              <a:t>Tú</a:t>
            </a:r>
            <a:r>
              <a:rPr lang="en-US" dirty="0" smtClean="0"/>
              <a:t> </a:t>
            </a:r>
            <a:r>
              <a:rPr lang="en-US" dirty="0" err="1" smtClean="0"/>
              <a:t>Compras</a:t>
            </a:r>
            <a:r>
              <a:rPr lang="en-US" dirty="0" smtClean="0"/>
              <a:t>		</a:t>
            </a:r>
            <a:r>
              <a:rPr lang="en-US" dirty="0" err="1" smtClean="0"/>
              <a:t>Vosotros</a:t>
            </a:r>
            <a:r>
              <a:rPr lang="en-US" dirty="0" smtClean="0"/>
              <a:t> </a:t>
            </a:r>
            <a:r>
              <a:rPr lang="en-US" dirty="0" err="1" smtClean="0"/>
              <a:t>Compraís</a:t>
            </a:r>
            <a:r>
              <a:rPr lang="en-US" dirty="0" smtClean="0"/>
              <a:t/>
            </a:r>
            <a:br>
              <a:rPr lang="en-US" dirty="0" smtClean="0"/>
            </a:br>
            <a:r>
              <a:rPr lang="en-US" dirty="0" err="1" smtClean="0"/>
              <a:t>Él</a:t>
            </a:r>
            <a:r>
              <a:rPr lang="en-US" dirty="0" smtClean="0"/>
              <a:t>/Ella/ </a:t>
            </a:r>
            <a:r>
              <a:rPr lang="en-US" dirty="0" err="1" smtClean="0"/>
              <a:t>Ud</a:t>
            </a:r>
            <a:r>
              <a:rPr lang="en-US" dirty="0" smtClean="0"/>
              <a:t>. </a:t>
            </a:r>
            <a:r>
              <a:rPr lang="en-US" dirty="0" err="1" smtClean="0"/>
              <a:t>Compra</a:t>
            </a:r>
            <a:r>
              <a:rPr lang="en-US" dirty="0" smtClean="0"/>
              <a:t>	</a:t>
            </a:r>
            <a:br>
              <a:rPr lang="en-US" dirty="0" smtClean="0"/>
            </a:br>
            <a:r>
              <a:rPr lang="en-US" dirty="0" err="1" smtClean="0"/>
              <a:t>Ellos/Ellas/Uds</a:t>
            </a:r>
            <a:r>
              <a:rPr lang="en-US" dirty="0" smtClean="0"/>
              <a:t>. </a:t>
            </a:r>
            <a:r>
              <a:rPr lang="en-US" dirty="0" err="1" smtClean="0"/>
              <a:t>Compran</a:t>
            </a:r>
            <a:r>
              <a:rPr lang="en-US" dirty="0" smtClean="0"/>
              <a:t> </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426"/>
          </a:xfrm>
        </p:spPr>
        <p:txBody>
          <a:bodyPr/>
          <a:lstStyle/>
          <a:p>
            <a:r>
              <a:rPr lang="en-US" dirty="0" smtClean="0"/>
              <a:t>AR- </a:t>
            </a:r>
            <a:r>
              <a:rPr lang="en-US" dirty="0" err="1" smtClean="0"/>
              <a:t>Mirar</a:t>
            </a:r>
            <a:r>
              <a:rPr lang="en-US" dirty="0" smtClean="0"/>
              <a:t>- To see/watch</a:t>
            </a:r>
            <a:br>
              <a:rPr lang="en-US" dirty="0" smtClean="0"/>
            </a:br>
            <a:r>
              <a:rPr lang="en-US" dirty="0" err="1" smtClean="0"/>
              <a:t>Yo</a:t>
            </a:r>
            <a:r>
              <a:rPr lang="en-US" dirty="0" smtClean="0"/>
              <a:t> </a:t>
            </a:r>
            <a:r>
              <a:rPr lang="en-US" dirty="0" err="1" smtClean="0"/>
              <a:t>Miro</a:t>
            </a:r>
            <a:r>
              <a:rPr lang="en-US" dirty="0" smtClean="0"/>
              <a:t>		</a:t>
            </a:r>
            <a:r>
              <a:rPr lang="en-US" dirty="0" err="1" smtClean="0"/>
              <a:t>Nosotros</a:t>
            </a:r>
            <a:r>
              <a:rPr lang="en-US" dirty="0" smtClean="0"/>
              <a:t> </a:t>
            </a:r>
            <a:r>
              <a:rPr lang="en-US" dirty="0" err="1" smtClean="0"/>
              <a:t>Miramos</a:t>
            </a:r>
            <a:r>
              <a:rPr lang="en-US" dirty="0" smtClean="0"/>
              <a:t/>
            </a:r>
            <a:br>
              <a:rPr lang="en-US" dirty="0" smtClean="0"/>
            </a:br>
            <a:r>
              <a:rPr lang="en-US" dirty="0" err="1" smtClean="0"/>
              <a:t>Tú</a:t>
            </a:r>
            <a:r>
              <a:rPr lang="en-US" dirty="0" smtClean="0"/>
              <a:t> </a:t>
            </a:r>
            <a:r>
              <a:rPr lang="en-US" dirty="0" err="1" smtClean="0"/>
              <a:t>Miras</a:t>
            </a:r>
            <a:r>
              <a:rPr lang="en-US" dirty="0" smtClean="0"/>
              <a:t>		</a:t>
            </a:r>
            <a:r>
              <a:rPr lang="en-US" dirty="0" err="1" smtClean="0"/>
              <a:t>Vosotros</a:t>
            </a:r>
            <a:r>
              <a:rPr lang="en-US" dirty="0" smtClean="0"/>
              <a:t> </a:t>
            </a:r>
            <a:r>
              <a:rPr lang="en-US" dirty="0" err="1" smtClean="0"/>
              <a:t>Miraís</a:t>
            </a:r>
            <a:r>
              <a:rPr lang="en-US" dirty="0" smtClean="0"/>
              <a:t/>
            </a:r>
            <a:br>
              <a:rPr lang="en-US" dirty="0" smtClean="0"/>
            </a:br>
            <a:r>
              <a:rPr lang="en-US" dirty="0" err="1" smtClean="0"/>
              <a:t>Él</a:t>
            </a:r>
            <a:r>
              <a:rPr lang="en-US" dirty="0" smtClean="0"/>
              <a:t>/Ella/ </a:t>
            </a:r>
            <a:r>
              <a:rPr lang="en-US" dirty="0" err="1" smtClean="0"/>
              <a:t>Ud</a:t>
            </a:r>
            <a:r>
              <a:rPr lang="en-US" dirty="0" smtClean="0"/>
              <a:t>. Mira	</a:t>
            </a:r>
            <a:br>
              <a:rPr lang="en-US" dirty="0" smtClean="0"/>
            </a:br>
            <a:r>
              <a:rPr lang="en-US" dirty="0" err="1" smtClean="0"/>
              <a:t>Ellos/Ellas/Uds</a:t>
            </a:r>
            <a:r>
              <a:rPr lang="en-US" dirty="0" smtClean="0"/>
              <a:t>. </a:t>
            </a:r>
            <a:r>
              <a:rPr lang="en-US" dirty="0" err="1" smtClean="0"/>
              <a:t>Miran</a:t>
            </a:r>
            <a:r>
              <a:rPr lang="en-US" dirty="0" smtClean="0"/>
              <a:t/>
            </a:r>
            <a:br>
              <a:rPr lang="en-US" dirty="0" smtClean="0"/>
            </a:b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4056"/>
          </a:xfrm>
        </p:spPr>
        <p:txBody>
          <a:bodyPr/>
          <a:lstStyle/>
          <a:p>
            <a:r>
              <a:rPr lang="en-US" dirty="0" smtClean="0"/>
              <a:t>IR- </a:t>
            </a:r>
            <a:r>
              <a:rPr lang="en-US" dirty="0" err="1" smtClean="0"/>
              <a:t>Escribir</a:t>
            </a:r>
            <a:r>
              <a:rPr lang="en-US" dirty="0" smtClean="0"/>
              <a:t>- To write</a:t>
            </a:r>
            <a:br>
              <a:rPr lang="en-US" dirty="0" smtClean="0"/>
            </a:br>
            <a:r>
              <a:rPr lang="en-US" dirty="0" err="1" smtClean="0"/>
              <a:t>Yo</a:t>
            </a:r>
            <a:r>
              <a:rPr lang="en-US" dirty="0" smtClean="0"/>
              <a:t> </a:t>
            </a:r>
            <a:r>
              <a:rPr lang="en-US" dirty="0" err="1" smtClean="0"/>
              <a:t>Escribo</a:t>
            </a:r>
            <a:r>
              <a:rPr lang="en-US" dirty="0" smtClean="0"/>
              <a:t>		</a:t>
            </a:r>
            <a:r>
              <a:rPr lang="en-US" dirty="0" err="1" smtClean="0"/>
              <a:t>Nosotros</a:t>
            </a:r>
            <a:r>
              <a:rPr lang="en-US" dirty="0" smtClean="0"/>
              <a:t> </a:t>
            </a:r>
            <a:r>
              <a:rPr lang="en-US" dirty="0" err="1" smtClean="0"/>
              <a:t>Escribimos</a:t>
            </a:r>
            <a:r>
              <a:rPr lang="en-US" dirty="0" smtClean="0"/>
              <a:t/>
            </a:r>
            <a:br>
              <a:rPr lang="en-US" dirty="0" smtClean="0"/>
            </a:br>
            <a:r>
              <a:rPr lang="en-US" dirty="0" err="1" smtClean="0"/>
              <a:t>Tú</a:t>
            </a:r>
            <a:r>
              <a:rPr lang="en-US" dirty="0" smtClean="0"/>
              <a:t> </a:t>
            </a:r>
            <a:r>
              <a:rPr lang="en-US" dirty="0" err="1" smtClean="0"/>
              <a:t>Escribes</a:t>
            </a:r>
            <a:r>
              <a:rPr lang="en-US" dirty="0" smtClean="0"/>
              <a:t>		</a:t>
            </a:r>
            <a:r>
              <a:rPr lang="en-US" dirty="0" err="1" smtClean="0"/>
              <a:t>Vosotros</a:t>
            </a:r>
            <a:r>
              <a:rPr lang="en-US" dirty="0" smtClean="0"/>
              <a:t> </a:t>
            </a:r>
            <a:r>
              <a:rPr lang="en-US" dirty="0" err="1" smtClean="0"/>
              <a:t>Escribís</a:t>
            </a:r>
            <a:r>
              <a:rPr lang="en-US" dirty="0" smtClean="0"/>
              <a:t/>
            </a:r>
            <a:br>
              <a:rPr lang="en-US" dirty="0" smtClean="0"/>
            </a:br>
            <a:r>
              <a:rPr lang="en-US" dirty="0" err="1" smtClean="0"/>
              <a:t>Él</a:t>
            </a:r>
            <a:r>
              <a:rPr lang="en-US" dirty="0" smtClean="0"/>
              <a:t>/Ella/ </a:t>
            </a:r>
            <a:r>
              <a:rPr lang="en-US" dirty="0" err="1" smtClean="0"/>
              <a:t>Ud</a:t>
            </a:r>
            <a:r>
              <a:rPr lang="en-US" dirty="0" smtClean="0"/>
              <a:t>. </a:t>
            </a:r>
            <a:r>
              <a:rPr lang="en-US" dirty="0" err="1" smtClean="0"/>
              <a:t>Escribe</a:t>
            </a:r>
            <a:r>
              <a:rPr lang="en-US" dirty="0" smtClean="0"/>
              <a:t>	</a:t>
            </a:r>
            <a:br>
              <a:rPr lang="en-US" dirty="0" smtClean="0"/>
            </a:br>
            <a:r>
              <a:rPr lang="en-US" dirty="0" err="1" smtClean="0"/>
              <a:t>Ellos/Ellas/Uds</a:t>
            </a:r>
            <a:r>
              <a:rPr lang="en-US" dirty="0" smtClean="0"/>
              <a:t>. </a:t>
            </a:r>
            <a:r>
              <a:rPr lang="en-US" dirty="0" err="1" smtClean="0"/>
              <a:t>Escriben</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594"/>
          </a:xfrm>
        </p:spPr>
        <p:txBody>
          <a:bodyPr/>
          <a:lstStyle/>
          <a:p>
            <a:r>
              <a:rPr lang="en-US" dirty="0" smtClean="0"/>
              <a:t>ER- Comer- To eat</a:t>
            </a:r>
            <a:br>
              <a:rPr lang="en-US" dirty="0" smtClean="0"/>
            </a:br>
            <a:r>
              <a:rPr lang="en-US" dirty="0" err="1" smtClean="0"/>
              <a:t>Yo</a:t>
            </a:r>
            <a:r>
              <a:rPr lang="en-US" dirty="0" smtClean="0"/>
              <a:t> Como		</a:t>
            </a:r>
            <a:r>
              <a:rPr lang="en-US" dirty="0" err="1" smtClean="0"/>
              <a:t>Nosotros</a:t>
            </a:r>
            <a:r>
              <a:rPr lang="en-US" dirty="0" smtClean="0"/>
              <a:t> </a:t>
            </a:r>
            <a:r>
              <a:rPr lang="en-US" dirty="0" err="1" smtClean="0"/>
              <a:t>Comemos</a:t>
            </a:r>
            <a:r>
              <a:rPr lang="en-US" dirty="0" smtClean="0"/>
              <a:t/>
            </a:r>
            <a:br>
              <a:rPr lang="en-US" dirty="0" smtClean="0"/>
            </a:br>
            <a:r>
              <a:rPr lang="en-US" dirty="0" err="1" smtClean="0"/>
              <a:t>Tú</a:t>
            </a:r>
            <a:r>
              <a:rPr lang="en-US" dirty="0" smtClean="0"/>
              <a:t> Comes		</a:t>
            </a:r>
            <a:r>
              <a:rPr lang="en-US" dirty="0" err="1" smtClean="0"/>
              <a:t>Vosotros</a:t>
            </a:r>
            <a:r>
              <a:rPr lang="en-US" dirty="0" smtClean="0"/>
              <a:t> </a:t>
            </a:r>
            <a:r>
              <a:rPr lang="en-US" dirty="0" err="1" smtClean="0"/>
              <a:t>Coméis</a:t>
            </a:r>
            <a:r>
              <a:rPr lang="en-US" dirty="0" smtClean="0"/>
              <a:t/>
            </a:r>
            <a:br>
              <a:rPr lang="en-US" dirty="0" smtClean="0"/>
            </a:br>
            <a:r>
              <a:rPr lang="en-US" dirty="0" err="1" smtClean="0"/>
              <a:t>Él</a:t>
            </a:r>
            <a:r>
              <a:rPr lang="en-US" dirty="0" smtClean="0"/>
              <a:t>/Ella/ </a:t>
            </a:r>
            <a:r>
              <a:rPr lang="en-US" dirty="0" err="1" smtClean="0"/>
              <a:t>Ud</a:t>
            </a:r>
            <a:r>
              <a:rPr lang="en-US" dirty="0" smtClean="0"/>
              <a:t>. Come	</a:t>
            </a:r>
            <a:br>
              <a:rPr lang="en-US" dirty="0" smtClean="0"/>
            </a:br>
            <a:r>
              <a:rPr lang="en-US" dirty="0" err="1" smtClean="0"/>
              <a:t>Ellos/Ellas/Uds</a:t>
            </a:r>
            <a:r>
              <a:rPr lang="en-US" dirty="0" smtClean="0"/>
              <a:t>. </a:t>
            </a:r>
            <a:r>
              <a:rPr lang="en-US" dirty="0" err="1" smtClean="0"/>
              <a:t>Comen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35309"/>
          </a:xfrm>
        </p:spPr>
        <p:txBody>
          <a:bodyPr/>
          <a:lstStyle/>
          <a:p>
            <a:r>
              <a:rPr lang="en-US" dirty="0" smtClean="0"/>
              <a:t>¿Te </a:t>
            </a:r>
            <a:r>
              <a:rPr lang="en-US" dirty="0" err="1" smtClean="0"/>
              <a:t>gusta</a:t>
            </a:r>
            <a:r>
              <a:rPr lang="en-US" dirty="0" smtClean="0"/>
              <a:t> el </a:t>
            </a:r>
            <a:r>
              <a:rPr lang="en-US" dirty="0" err="1" smtClean="0"/>
              <a:t>restaurante</a:t>
            </a:r>
            <a:r>
              <a:rPr lang="en-US" dirty="0" smtClean="0"/>
              <a:t>?</a:t>
            </a:r>
            <a:br>
              <a:rPr lang="en-US" dirty="0" smtClean="0"/>
            </a:br>
            <a:r>
              <a:rPr lang="en-US" i="1" dirty="0" smtClean="0"/>
              <a:t>Do you like the restaurant?</a:t>
            </a:r>
            <a:br>
              <a:rPr lang="en-US" i="1" dirty="0" smtClean="0"/>
            </a:br>
            <a:r>
              <a:rPr lang="en-US" i="1" dirty="0" smtClean="0"/>
              <a:t>¿</a:t>
            </a:r>
            <a:r>
              <a:rPr lang="en-US" dirty="0" smtClean="0"/>
              <a:t>Te </a:t>
            </a:r>
            <a:r>
              <a:rPr lang="en-US" dirty="0" err="1" smtClean="0"/>
              <a:t>gusta</a:t>
            </a:r>
            <a:r>
              <a:rPr lang="en-US" dirty="0" smtClean="0"/>
              <a:t> comer en casa, </a:t>
            </a:r>
            <a:r>
              <a:rPr lang="en-US" dirty="0" err="1" smtClean="0"/>
              <a:t>verdad</a:t>
            </a:r>
            <a:r>
              <a:rPr lang="en-US" dirty="0" smtClean="0"/>
              <a:t>?</a:t>
            </a:r>
            <a:br>
              <a:rPr lang="en-US" dirty="0" smtClean="0"/>
            </a:br>
            <a:r>
              <a:rPr lang="en-US" i="1" dirty="0" smtClean="0"/>
              <a:t>You like to eat at home, right?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3912"/>
          </a:xfrm>
        </p:spPr>
        <p:txBody>
          <a:bodyPr/>
          <a:lstStyle/>
          <a:p>
            <a:r>
              <a:rPr lang="en-US" dirty="0" err="1" smtClean="0"/>
              <a:t>Nos</a:t>
            </a:r>
            <a:r>
              <a:rPr lang="en-US" dirty="0" smtClean="0"/>
              <a:t> </a:t>
            </a:r>
            <a:r>
              <a:rPr lang="en-US" dirty="0" err="1" smtClean="0"/>
              <a:t>gusta</a:t>
            </a:r>
            <a:r>
              <a:rPr lang="en-US" dirty="0" smtClean="0"/>
              <a:t> la comida</a:t>
            </a:r>
            <a:br>
              <a:rPr lang="en-US" dirty="0" smtClean="0"/>
            </a:br>
            <a:r>
              <a:rPr lang="en-US" i="1" dirty="0" smtClean="0"/>
              <a:t>We like the food</a:t>
            </a:r>
            <a:r>
              <a:rPr lang="en-US" dirty="0" smtClean="0"/>
              <a:t/>
            </a:r>
            <a:br>
              <a:rPr lang="en-US" dirty="0" smtClean="0"/>
            </a:br>
            <a:r>
              <a:rPr lang="en-US" dirty="0" err="1" smtClean="0"/>
              <a:t>Nos</a:t>
            </a:r>
            <a:r>
              <a:rPr lang="en-US" dirty="0" smtClean="0"/>
              <a:t> </a:t>
            </a:r>
            <a:r>
              <a:rPr lang="en-US" dirty="0" err="1" smtClean="0"/>
              <a:t>gusta</a:t>
            </a:r>
            <a:r>
              <a:rPr lang="en-US" dirty="0" smtClean="0"/>
              <a:t> </a:t>
            </a:r>
            <a:r>
              <a:rPr lang="en-US" dirty="0" err="1" smtClean="0"/>
              <a:t>salir</a:t>
            </a:r>
            <a:r>
              <a:rPr lang="en-US" dirty="0" smtClean="0"/>
              <a:t> con amigos</a:t>
            </a:r>
            <a:br>
              <a:rPr lang="en-US" dirty="0" smtClean="0"/>
            </a:br>
            <a:r>
              <a:rPr lang="en-US" i="1" dirty="0" smtClean="0"/>
              <a:t>We like to go out with friends</a:t>
            </a:r>
            <a:endParaRPr lang="en-US" i="1"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180663"/>
          </a:xfrm>
        </p:spPr>
        <p:txBody>
          <a:bodyPr/>
          <a:lstStyle/>
          <a:p>
            <a:r>
              <a:rPr lang="en-US" dirty="0" smtClean="0"/>
              <a:t>Le </a:t>
            </a:r>
            <a:r>
              <a:rPr lang="en-US" dirty="0" err="1" smtClean="0"/>
              <a:t>gusta</a:t>
            </a:r>
            <a:r>
              <a:rPr lang="en-US" dirty="0" smtClean="0"/>
              <a:t> el </a:t>
            </a:r>
            <a:r>
              <a:rPr lang="en-US" dirty="0" err="1" smtClean="0"/>
              <a:t>español</a:t>
            </a:r>
            <a:r>
              <a:rPr lang="en-US" dirty="0" smtClean="0"/>
              <a:t/>
            </a:r>
            <a:br>
              <a:rPr lang="en-US" dirty="0" smtClean="0"/>
            </a:br>
            <a:r>
              <a:rPr lang="en-US" i="1" dirty="0" smtClean="0"/>
              <a:t>He/She/ </a:t>
            </a:r>
            <a:r>
              <a:rPr lang="en-US" i="1" dirty="0" err="1" smtClean="0"/>
              <a:t>Usted</a:t>
            </a:r>
            <a:r>
              <a:rPr lang="en-US" i="1" dirty="0" smtClean="0"/>
              <a:t> likes Spanish</a:t>
            </a:r>
            <a:r>
              <a:rPr lang="en-US" dirty="0" smtClean="0"/>
              <a:t/>
            </a:r>
            <a:br>
              <a:rPr lang="en-US" dirty="0" smtClean="0"/>
            </a:br>
            <a:r>
              <a:rPr lang="en-US" dirty="0" smtClean="0"/>
              <a:t>Les </a:t>
            </a:r>
            <a:r>
              <a:rPr lang="en-US" dirty="0" err="1" smtClean="0"/>
              <a:t>gusta</a:t>
            </a:r>
            <a:r>
              <a:rPr lang="en-US" dirty="0" smtClean="0"/>
              <a:t> el arte</a:t>
            </a:r>
            <a:br>
              <a:rPr lang="en-US" dirty="0" smtClean="0"/>
            </a:br>
            <a:r>
              <a:rPr lang="en-US" i="1" dirty="0" smtClean="0"/>
              <a:t>They/</a:t>
            </a:r>
            <a:r>
              <a:rPr lang="en-US" i="1" dirty="0" err="1" smtClean="0"/>
              <a:t>Ustedes</a:t>
            </a:r>
            <a:r>
              <a:rPr lang="en-US" i="1" dirty="0" smtClean="0"/>
              <a:t> like art</a:t>
            </a:r>
            <a:endParaRPr lang="en-US" i="1"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If you are talking about liking MORE THAN ONE THING… </a:t>
            </a:r>
            <a:br>
              <a:rPr lang="en-US" dirty="0" smtClean="0"/>
            </a:br>
            <a:r>
              <a:rPr lang="en-US" dirty="0" smtClean="0"/>
              <a:t>you would say:</a:t>
            </a:r>
            <a:br>
              <a:rPr lang="en-US" dirty="0" smtClean="0"/>
            </a:br>
            <a:r>
              <a:rPr lang="en-US" dirty="0" smtClean="0"/>
              <a:t>me, </a:t>
            </a:r>
            <a:r>
              <a:rPr lang="en-US" dirty="0" err="1" smtClean="0"/>
              <a:t>te</a:t>
            </a:r>
            <a:r>
              <a:rPr lang="en-US" dirty="0" smtClean="0"/>
              <a:t>, </a:t>
            </a:r>
            <a:r>
              <a:rPr lang="en-US" dirty="0" err="1" smtClean="0"/>
              <a:t>nos</a:t>
            </a:r>
            <a:r>
              <a:rPr lang="en-US" dirty="0" smtClean="0"/>
              <a:t> + </a:t>
            </a:r>
            <a:r>
              <a:rPr lang="en-US" dirty="0" err="1" smtClean="0"/>
              <a:t>gustAN</a:t>
            </a:r>
            <a:endParaRPr lang="en-US" dirty="0"/>
          </a:p>
        </p:txBody>
      </p:sp>
    </p:spTree>
  </p:cSld>
  <p:clrMapOvr>
    <a:masterClrMapping/>
  </p:clrMapOvr>
</p:sld>
</file>

<file path=ppt/theme/theme1.xml><?xml version="1.0" encoding="utf-8"?>
<a:theme xmlns:a="http://schemas.openxmlformats.org/drawingml/2006/main" name="Office Theme">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316</TotalTime>
  <Words>1031</Words>
  <Application>Microsoft Macintosh PowerPoint</Application>
  <PresentationFormat>On-screen Show (4:3)</PresentationFormat>
  <Paragraphs>64</Paragraphs>
  <Slides>58</Slides>
  <Notes>1</Notes>
  <HiddenSlides>0</HiddenSlides>
  <MMClips>0</MMClips>
  <ScaleCrop>false</ScaleCrop>
  <HeadingPairs>
    <vt:vector size="4" baseType="variant">
      <vt:variant>
        <vt:lpstr>Design Template</vt:lpstr>
      </vt:variant>
      <vt:variant>
        <vt:i4>1</vt:i4>
      </vt:variant>
      <vt:variant>
        <vt:lpstr>Slide Titles</vt:lpstr>
      </vt:variant>
      <vt:variant>
        <vt:i4>58</vt:i4>
      </vt:variant>
    </vt:vector>
  </HeadingPairs>
  <TitlesOfParts>
    <vt:vector size="59" baseType="lpstr">
      <vt:lpstr>Office Theme</vt:lpstr>
      <vt:lpstr>El Verbo Gustar, con me, te, le, les y nos</vt:lpstr>
      <vt:lpstr>Spanish does not have a direct translation for To Like, the closest it has can be translated as : it is pleasing to me, you, us, him, them</vt:lpstr>
      <vt:lpstr>Gustar is conjugated a little differently than most verbs.  Don’t panic…</vt:lpstr>
      <vt:lpstr>Use me, te, le, les or nos + gusta with a singular noun or infinitive to say  “I like, you like, or we like...”</vt:lpstr>
      <vt:lpstr>Ejemplos: Me gusta la playa  I like the beach Me gusta caminar en el parque  I like walking in the park</vt:lpstr>
      <vt:lpstr>¿Te gusta el restaurante? Do you like the restaurant? ¿Te gusta comer en casa, verdad? You like to eat at home, right?</vt:lpstr>
      <vt:lpstr>Nos gusta la comida We like the food Nos gusta salir con amigos We like to go out with friends</vt:lpstr>
      <vt:lpstr>Le gusta el español He/She/ Usted likes Spanish Les gusta el arte They/Ustedes like art</vt:lpstr>
      <vt:lpstr>If you are talking about liking MORE THAN ONE THING…  you would say: me, te, nos + gustAN</vt:lpstr>
      <vt:lpstr>Ejemplos: me gustan las fotos I like the photos Te gustan las fotos, si? You like the photos, right? Nos gustan las fotos We like the photos Le Gustan los fotos He/She/Ud. likes the photos Les gustan los fotos They/Uds. like the photos</vt:lpstr>
      <vt:lpstr>So, me, te,le, les and nos tell you who is doing the liking  The end of gustar (gusta OR gustan) tells you how many things are being liked.</vt:lpstr>
      <vt:lpstr>MeYoI like… TeTúYou like… NosNosotrosWe like… LeÉl/Ella/Ud.He/She/You like… LesEllos/Ellas/Uds.They (m/f)/Uds. like</vt:lpstr>
      <vt:lpstr> To say you do NOT like something, put NO in front of me, te or nos Ejemplos: No me gusta la música I do not like the music No te gusta estar en casa You do not like to be in the house No nos gustan las motos We do not like the motorcycles To remember this, think of me and gusta as one word/single verb– they are partners that cannot be separated. </vt:lpstr>
      <vt:lpstr>Ahora, miramos un video de  Plaza Sésamo    </vt:lpstr>
      <vt:lpstr>¿Qué te gusta hacer? </vt:lpstr>
      <vt:lpstr>Jugar al béisbol</vt:lpstr>
      <vt:lpstr>Bailar</vt:lpstr>
      <vt:lpstr>Cantar</vt:lpstr>
      <vt:lpstr>Ver la televisión</vt:lpstr>
      <vt:lpstr>Jugar al tenis</vt:lpstr>
      <vt:lpstr>Tocar el piano</vt:lpstr>
      <vt:lpstr>Ir de compras</vt:lpstr>
      <vt:lpstr>Oír la radio</vt:lpstr>
      <vt:lpstr>Comprar </vt:lpstr>
      <vt:lpstr>Preguntar y contestar</vt:lpstr>
      <vt:lpstr>Nadar </vt:lpstr>
      <vt:lpstr>Hacer la tarea</vt:lpstr>
      <vt:lpstr> En grupos de dos, qué te gusta hacer? Jugar al béisbol bailar cantar ver la televisión jugar al tenis tocar el piano ir de compras oír la radio comrar preguntat y contestar nadar hacer la tarea mirar fotos</vt:lpstr>
      <vt:lpstr>Sometimes you may want to clarify who is doing the liking… For instance, if you say “le gusta” you could be talking about Robert, Rebecca, or Dr. Wohl. </vt:lpstr>
      <vt:lpstr>To clarify, simply add: A mime gusta jugar al tenis A tite gusta jugar al tenis  A ud.            A él (a Adam)le gusta jugar al tenis A ella (a Rafa)  A nosotrosnos gusta jugar al tenis  A uds.  A ellos(a Roberto y Rebecca) les gusta jugar al tenis A ellas (a Zita y Selena)  Ex. 26, pg. 192 </vt:lpstr>
      <vt:lpstr>Fea</vt:lpstr>
      <vt:lpstr>Guapa</vt:lpstr>
      <vt:lpstr>Delgado/a</vt:lpstr>
      <vt:lpstr>Gordo/a</vt:lpstr>
      <vt:lpstr>Alto/a</vt:lpstr>
      <vt:lpstr>Bajo/a</vt:lpstr>
      <vt:lpstr>Difícil </vt:lpstr>
      <vt:lpstr>Fácil </vt:lpstr>
      <vt:lpstr>Divertido/a</vt:lpstr>
      <vt:lpstr>Aburrido/a</vt:lpstr>
      <vt:lpstr>Bueno/a</vt:lpstr>
      <vt:lpstr>Malo/a</vt:lpstr>
      <vt:lpstr>Tonto/a</vt:lpstr>
      <vt:lpstr>Inteligente </vt:lpstr>
      <vt:lpstr>Rápido/a</vt:lpstr>
      <vt:lpstr>Lento/a</vt:lpstr>
      <vt:lpstr>Calvo</vt:lpstr>
      <vt:lpstr>Rubio/a</vt:lpstr>
      <vt:lpstr>Moreno/a</vt:lpstr>
      <vt:lpstr>Canoso/a</vt:lpstr>
      <vt:lpstr>Pelirrojo/a</vt:lpstr>
      <vt:lpstr>Otros adjectivos… egoísta generoso/a fantastico/a interesante comico/a ideal importante</vt:lpstr>
      <vt:lpstr>En grupos de dos, describir las personas siguentes: 1. mi amigo favorito 2. mis primos 3. mi abuela 4. mis tios 5. mi hermana How do they look? What is their personality like?</vt:lpstr>
      <vt:lpstr>Just a little recap on regular verbs</vt:lpstr>
      <vt:lpstr>AR- Comprar- To Buy Yo Compro  Nosotros Compramos Tú Compras  Vosotros Compraís Él/Ella/ Ud. Compra  Ellos/Ellas/Uds. Compran </vt:lpstr>
      <vt:lpstr>AR- Mirar- To see/watch Yo Miro  Nosotros Miramos Tú Miras  Vosotros Miraís Él/Ella/ Ud. Mira  Ellos/Ellas/Uds. Miran </vt:lpstr>
      <vt:lpstr>IR- Escribir- To write Yo Escribo  Nosotros Escribimos Tú Escribes  Vosotros Escribís Él/Ella/ Ud. Escribe  Ellos/Ellas/Uds. Escriben</vt:lpstr>
      <vt:lpstr>ER- Comer- To eat Yo Como  Nosotros Comemos Tú Comes  Vosotros Coméis Él/Ella/ Ud. Come  Ellos/Ellas/Uds. Comen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Verbo Gustar, con me, te, y nos</dc:title>
  <dc:creator>Frankel Jewish Academy</dc:creator>
  <cp:lastModifiedBy>Frankel Jewish Academy</cp:lastModifiedBy>
  <cp:revision>16</cp:revision>
  <dcterms:created xsi:type="dcterms:W3CDTF">2011-11-28T13:28:47Z</dcterms:created>
  <dcterms:modified xsi:type="dcterms:W3CDTF">2011-11-28T13:32:36Z</dcterms:modified>
</cp:coreProperties>
</file>